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2.xml" ContentType="application/vnd.openxmlformats-officedocument.theme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3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6.xml" ContentType="application/vnd.openxmlformats-officedocument.theme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7.xml" ContentType="application/vnd.openxmlformats-officedocument.theme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8.xml" ContentType="application/vnd.openxmlformats-officedocument.theme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913" r:id="rId4"/>
    <p:sldMasterId id="2147484205" r:id="rId5"/>
    <p:sldMasterId id="2147484285" r:id="rId6"/>
    <p:sldMasterId id="2147484241" r:id="rId7"/>
    <p:sldMasterId id="2147484089" r:id="rId8"/>
    <p:sldMasterId id="2147484230" r:id="rId9"/>
    <p:sldMasterId id="2147484131" r:id="rId10"/>
    <p:sldMasterId id="2147484200" r:id="rId11"/>
    <p:sldMasterId id="2147484324" r:id="rId12"/>
  </p:sldMasterIdLst>
  <p:notesMasterIdLst>
    <p:notesMasterId r:id="rId51"/>
  </p:notesMasterIdLst>
  <p:handoutMasterIdLst>
    <p:handoutMasterId r:id="rId52"/>
  </p:handoutMasterIdLst>
  <p:sldIdLst>
    <p:sldId id="13559" r:id="rId13"/>
    <p:sldId id="2147374990" r:id="rId14"/>
    <p:sldId id="2147374993" r:id="rId15"/>
    <p:sldId id="2147374995" r:id="rId16"/>
    <p:sldId id="2147375003" r:id="rId17"/>
    <p:sldId id="2147374999" r:id="rId18"/>
    <p:sldId id="2147375002" r:id="rId19"/>
    <p:sldId id="2147375001" r:id="rId20"/>
    <p:sldId id="2147375000" r:id="rId21"/>
    <p:sldId id="13560" r:id="rId22"/>
    <p:sldId id="13556" r:id="rId23"/>
    <p:sldId id="13557" r:id="rId24"/>
    <p:sldId id="13563" r:id="rId25"/>
    <p:sldId id="13558" r:id="rId26"/>
    <p:sldId id="13564" r:id="rId27"/>
    <p:sldId id="13600" r:id="rId28"/>
    <p:sldId id="13603" r:id="rId29"/>
    <p:sldId id="13601" r:id="rId30"/>
    <p:sldId id="13604" r:id="rId31"/>
    <p:sldId id="2147374997" r:id="rId32"/>
    <p:sldId id="2147374998" r:id="rId33"/>
    <p:sldId id="13562" r:id="rId34"/>
    <p:sldId id="273" r:id="rId35"/>
    <p:sldId id="829" r:id="rId36"/>
    <p:sldId id="13599" r:id="rId37"/>
    <p:sldId id="13594" r:id="rId38"/>
    <p:sldId id="13595" r:id="rId39"/>
    <p:sldId id="13593" r:id="rId40"/>
    <p:sldId id="13597" r:id="rId41"/>
    <p:sldId id="265" r:id="rId42"/>
    <p:sldId id="13587" r:id="rId43"/>
    <p:sldId id="13561" r:id="rId44"/>
    <p:sldId id="695" r:id="rId45"/>
    <p:sldId id="817" r:id="rId46"/>
    <p:sldId id="13589" r:id="rId47"/>
    <p:sldId id="795" r:id="rId48"/>
    <p:sldId id="676" r:id="rId49"/>
    <p:sldId id="621" r:id="rId50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32" userDrawn="1">
          <p15:clr>
            <a:srgbClr val="A4A3A4"/>
          </p15:clr>
        </p15:guide>
        <p15:guide id="3" orient="horz" pos="1476" userDrawn="1">
          <p15:clr>
            <a:srgbClr val="A4A3A4"/>
          </p15:clr>
        </p15:guide>
        <p15:guide id="4" orient="horz" pos="2196" userDrawn="1">
          <p15:clr>
            <a:srgbClr val="A4A3A4"/>
          </p15:clr>
        </p15:guide>
        <p15:guide id="5" pos="1680" userDrawn="1">
          <p15:clr>
            <a:srgbClr val="A4A3A4"/>
          </p15:clr>
        </p15:guide>
        <p15:guide id="7" pos="3840" userDrawn="1">
          <p15:clr>
            <a:srgbClr val="A4A3A4"/>
          </p15:clr>
        </p15:guide>
        <p15:guide id="8" pos="158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hn O'Donnell" initials="JO" lastIdx="6" clrIdx="0">
    <p:extLst>
      <p:ext uri="{19B8F6BF-5375-455C-9EA6-DF929625EA0E}">
        <p15:presenceInfo xmlns:p15="http://schemas.microsoft.com/office/powerpoint/2012/main" userId="S-1-5-21-91579028-871178891-190466349-176929" providerId="AD"/>
      </p:ext>
    </p:extLst>
  </p:cmAuthor>
  <p:cmAuthor id="2" name="Adam Bero" initials="AB" lastIdx="4" clrIdx="1">
    <p:extLst>
      <p:ext uri="{19B8F6BF-5375-455C-9EA6-DF929625EA0E}">
        <p15:presenceInfo xmlns:p15="http://schemas.microsoft.com/office/powerpoint/2012/main" userId="S::adam.bero@biogen.com::c7b64f26-b4f9-4446-8bae-716c43ffe18b" providerId="AD"/>
      </p:ext>
    </p:extLst>
  </p:cmAuthor>
  <p:cmAuthor id="3" name="Matt Calistri" initials="MC" lastIdx="9" clrIdx="2">
    <p:extLst>
      <p:ext uri="{19B8F6BF-5375-455C-9EA6-DF929625EA0E}">
        <p15:presenceInfo xmlns:p15="http://schemas.microsoft.com/office/powerpoint/2012/main" userId="S::matt.calistri@biogen.com::3f83d00b-db34-4339-9600-5520028f8e90" providerId="AD"/>
      </p:ext>
    </p:extLst>
  </p:cmAuthor>
  <p:cmAuthor id="4" name="Suzanne Murray" initials="SM" lastIdx="2" clrIdx="3">
    <p:extLst>
      <p:ext uri="{19B8F6BF-5375-455C-9EA6-DF929625EA0E}">
        <p15:presenceInfo xmlns:p15="http://schemas.microsoft.com/office/powerpoint/2012/main" userId="S-1-5-21-91579028-871178891-190466349-251607" providerId="AD"/>
      </p:ext>
    </p:extLst>
  </p:cmAuthor>
  <p:cmAuthor id="5" name="Suzanne Murray" initials="SM [2]" lastIdx="64" clrIdx="4">
    <p:extLst>
      <p:ext uri="{19B8F6BF-5375-455C-9EA6-DF929625EA0E}">
        <p15:presenceInfo xmlns:p15="http://schemas.microsoft.com/office/powerpoint/2012/main" userId="S::suzanne.murray1@biogen.com::767fa593-92fa-4647-8404-bafb98908f26" providerId="AD"/>
      </p:ext>
    </p:extLst>
  </p:cmAuthor>
  <p:cmAuthor id="6" name="Pete Paras" initials="PP" lastIdx="21" clrIdx="5">
    <p:extLst>
      <p:ext uri="{19B8F6BF-5375-455C-9EA6-DF929625EA0E}">
        <p15:presenceInfo xmlns:p15="http://schemas.microsoft.com/office/powerpoint/2012/main" userId="S::pete.paras@biogen.com::4880e834-bb3d-40b4-ab20-469d493efa55" providerId="AD"/>
      </p:ext>
    </p:extLst>
  </p:cmAuthor>
  <p:cmAuthor id="7" name="Emily Paccione" initials="EP" lastIdx="200" clrIdx="6">
    <p:extLst>
      <p:ext uri="{19B8F6BF-5375-455C-9EA6-DF929625EA0E}">
        <p15:presenceInfo xmlns:p15="http://schemas.microsoft.com/office/powerpoint/2012/main" userId="S::emily.paccione@biogen.com::edbb06ed-abf4-44a7-a8fb-ab6138f55181" providerId="AD"/>
      </p:ext>
    </p:extLst>
  </p:cmAuthor>
  <p:cmAuthor id="8" name="Tracy Ahrens" initials="TA" lastIdx="2" clrIdx="7">
    <p:extLst>
      <p:ext uri="{19B8F6BF-5375-455C-9EA6-DF929625EA0E}">
        <p15:presenceInfo xmlns:p15="http://schemas.microsoft.com/office/powerpoint/2012/main" userId="S::tracy.ahrens@biogen.com::bc4ec29e-c55f-4212-9266-ce3a2c074c8e" providerId="AD"/>
      </p:ext>
    </p:extLst>
  </p:cmAuthor>
  <p:cmAuthor id="9" name="Tom Comery" initials="TC" lastIdx="13" clrIdx="8">
    <p:extLst>
      <p:ext uri="{19B8F6BF-5375-455C-9EA6-DF929625EA0E}">
        <p15:presenceInfo xmlns:p15="http://schemas.microsoft.com/office/powerpoint/2012/main" userId="S::tom.comery@biogen.com::c526e25d-52b4-48c9-92aa-c81309a7b9dc" providerId="AD"/>
      </p:ext>
    </p:extLst>
  </p:cmAuthor>
  <p:cmAuthor id="10" name="Adriana Solimine" initials="AS" lastIdx="8" clrIdx="9">
    <p:extLst>
      <p:ext uri="{19B8F6BF-5375-455C-9EA6-DF929625EA0E}">
        <p15:presenceInfo xmlns:p15="http://schemas.microsoft.com/office/powerpoint/2012/main" userId="S::adriana.solimine@biogen.com::a297c32c-e4a4-42a7-86db-6c2d06cdb6e0" providerId="AD"/>
      </p:ext>
    </p:extLst>
  </p:cmAuthor>
  <p:cmAuthor id="11" name="Mike Hencke" initials="MH" lastIdx="1" clrIdx="10">
    <p:extLst>
      <p:ext uri="{19B8F6BF-5375-455C-9EA6-DF929625EA0E}">
        <p15:presenceInfo xmlns:p15="http://schemas.microsoft.com/office/powerpoint/2012/main" userId="S::michael.hencke@biogen.com::373017e1-8dd0-4c79-92f0-b91c26f47a7d" providerId="AD"/>
      </p:ext>
    </p:extLst>
  </p:cmAuthor>
  <p:cmAuthor id="12" name="Dan Krocker" initials="DK" lastIdx="11" clrIdx="11">
    <p:extLst>
      <p:ext uri="{19B8F6BF-5375-455C-9EA6-DF929625EA0E}">
        <p15:presenceInfo xmlns:p15="http://schemas.microsoft.com/office/powerpoint/2012/main" userId="S::dan.krocker@biogen.com::f8acfd9c-97d4-4265-9a73-d162d82a13d4" providerId="AD"/>
      </p:ext>
    </p:extLst>
  </p:cmAuthor>
  <p:cmAuthor id="13" name="Sam Burns" initials="SB" lastIdx="18" clrIdx="12">
    <p:extLst>
      <p:ext uri="{19B8F6BF-5375-455C-9EA6-DF929625EA0E}">
        <p15:presenceInfo xmlns:p15="http://schemas.microsoft.com/office/powerpoint/2012/main" userId="S::sam.burns@biogen.com::253f77a5-e6d3-4e2c-aa3e-4333ab27044a" providerId="AD"/>
      </p:ext>
    </p:extLst>
  </p:cmAuthor>
  <p:cmAuthor id="14" name="Kedhar Thiruvalam" initials="KT" lastIdx="5" clrIdx="13">
    <p:extLst>
      <p:ext uri="{19B8F6BF-5375-455C-9EA6-DF929625EA0E}">
        <p15:presenceInfo xmlns:p15="http://schemas.microsoft.com/office/powerpoint/2012/main" userId="S::kedhar.thiruvalam@biogen.com::1d08874d-e913-47c4-a2dd-1c4719b4c29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2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B82"/>
    <a:srgbClr val="CCCCCC"/>
    <a:srgbClr val="00B2B2"/>
    <a:srgbClr val="D7F4FB"/>
    <a:srgbClr val="80B9F9"/>
    <a:srgbClr val="363838"/>
    <a:srgbClr val="000029"/>
    <a:srgbClr val="000021"/>
    <a:srgbClr val="00000B"/>
    <a:srgbClr val="00001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B126614-9456-EB40-8A60-4696300E63C5}" v="11" dt="2023-09-13T18:08:56.74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522"/>
    <p:restoredTop sz="87399" autoAdjust="0"/>
  </p:normalViewPr>
  <p:slideViewPr>
    <p:cSldViewPr snapToGrid="0">
      <p:cViewPr>
        <p:scale>
          <a:sx n="180" d="100"/>
          <a:sy n="180" d="100"/>
        </p:scale>
        <p:origin x="2400" y="1008"/>
      </p:cViewPr>
      <p:guideLst>
        <p:guide orient="horz" pos="2532"/>
        <p:guide orient="horz" pos="1476"/>
        <p:guide orient="horz" pos="2196"/>
        <p:guide pos="1680"/>
        <p:guide pos="3840"/>
        <p:guide pos="158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10" d="100"/>
        <a:sy n="110" d="100"/>
      </p:scale>
      <p:origin x="0" y="0"/>
    </p:cViewPr>
  </p:sorterViewPr>
  <p:notesViewPr>
    <p:cSldViewPr snapToGrid="0">
      <p:cViewPr>
        <p:scale>
          <a:sx n="93" d="100"/>
          <a:sy n="93" d="100"/>
        </p:scale>
        <p:origin x="4424" y="320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.xml"/><Relationship Id="rId18" Type="http://schemas.openxmlformats.org/officeDocument/2006/relationships/slide" Target="slides/slide6.xml"/><Relationship Id="rId26" Type="http://schemas.openxmlformats.org/officeDocument/2006/relationships/slide" Target="slides/slide14.xml"/><Relationship Id="rId39" Type="http://schemas.openxmlformats.org/officeDocument/2006/relationships/slide" Target="slides/slide27.xml"/><Relationship Id="rId21" Type="http://schemas.openxmlformats.org/officeDocument/2006/relationships/slide" Target="slides/slide9.xml"/><Relationship Id="rId34" Type="http://schemas.openxmlformats.org/officeDocument/2006/relationships/slide" Target="slides/slide22.xml"/><Relationship Id="rId42" Type="http://schemas.openxmlformats.org/officeDocument/2006/relationships/slide" Target="slides/slide30.xml"/><Relationship Id="rId47" Type="http://schemas.openxmlformats.org/officeDocument/2006/relationships/slide" Target="slides/slide35.xml"/><Relationship Id="rId50" Type="http://schemas.openxmlformats.org/officeDocument/2006/relationships/slide" Target="slides/slide38.xml"/><Relationship Id="rId55" Type="http://schemas.openxmlformats.org/officeDocument/2006/relationships/viewProps" Target="viewProps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4.xml"/><Relationship Id="rId29" Type="http://schemas.openxmlformats.org/officeDocument/2006/relationships/slide" Target="slides/slide17.xml"/><Relationship Id="rId11" Type="http://schemas.openxmlformats.org/officeDocument/2006/relationships/slideMaster" Target="slideMasters/slideMaster8.xml"/><Relationship Id="rId24" Type="http://schemas.openxmlformats.org/officeDocument/2006/relationships/slide" Target="slides/slide12.xml"/><Relationship Id="rId32" Type="http://schemas.openxmlformats.org/officeDocument/2006/relationships/slide" Target="slides/slide20.xml"/><Relationship Id="rId37" Type="http://schemas.openxmlformats.org/officeDocument/2006/relationships/slide" Target="slides/slide25.xml"/><Relationship Id="rId40" Type="http://schemas.openxmlformats.org/officeDocument/2006/relationships/slide" Target="slides/slide28.xml"/><Relationship Id="rId45" Type="http://schemas.openxmlformats.org/officeDocument/2006/relationships/slide" Target="slides/slide33.xml"/><Relationship Id="rId53" Type="http://schemas.openxmlformats.org/officeDocument/2006/relationships/commentAuthors" Target="commentAuthors.xml"/><Relationship Id="rId58" Type="http://schemas.microsoft.com/office/2016/11/relationships/changesInfo" Target="changesInfos/changesInfo1.xml"/><Relationship Id="rId5" Type="http://schemas.openxmlformats.org/officeDocument/2006/relationships/slideMaster" Target="slideMasters/slideMaster2.xml"/><Relationship Id="rId19" Type="http://schemas.openxmlformats.org/officeDocument/2006/relationships/slide" Target="slides/slide7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2.xml"/><Relationship Id="rId22" Type="http://schemas.openxmlformats.org/officeDocument/2006/relationships/slide" Target="slides/slide10.xml"/><Relationship Id="rId27" Type="http://schemas.openxmlformats.org/officeDocument/2006/relationships/slide" Target="slides/slide15.xml"/><Relationship Id="rId30" Type="http://schemas.openxmlformats.org/officeDocument/2006/relationships/slide" Target="slides/slide18.xml"/><Relationship Id="rId35" Type="http://schemas.openxmlformats.org/officeDocument/2006/relationships/slide" Target="slides/slide23.xml"/><Relationship Id="rId43" Type="http://schemas.openxmlformats.org/officeDocument/2006/relationships/slide" Target="slides/slide31.xml"/><Relationship Id="rId48" Type="http://schemas.openxmlformats.org/officeDocument/2006/relationships/slide" Target="slides/slide36.xml"/><Relationship Id="rId56" Type="http://schemas.openxmlformats.org/officeDocument/2006/relationships/theme" Target="theme/theme1.xml"/><Relationship Id="rId8" Type="http://schemas.openxmlformats.org/officeDocument/2006/relationships/slideMaster" Target="slideMasters/slideMaster5.xml"/><Relationship Id="rId51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12" Type="http://schemas.openxmlformats.org/officeDocument/2006/relationships/slideMaster" Target="slideMasters/slideMaster9.xml"/><Relationship Id="rId17" Type="http://schemas.openxmlformats.org/officeDocument/2006/relationships/slide" Target="slides/slide5.xml"/><Relationship Id="rId25" Type="http://schemas.openxmlformats.org/officeDocument/2006/relationships/slide" Target="slides/slide13.xml"/><Relationship Id="rId33" Type="http://schemas.openxmlformats.org/officeDocument/2006/relationships/slide" Target="slides/slide21.xml"/><Relationship Id="rId38" Type="http://schemas.openxmlformats.org/officeDocument/2006/relationships/slide" Target="slides/slide26.xml"/><Relationship Id="rId46" Type="http://schemas.openxmlformats.org/officeDocument/2006/relationships/slide" Target="slides/slide34.xml"/><Relationship Id="rId59" Type="http://schemas.microsoft.com/office/2015/10/relationships/revisionInfo" Target="revisionInfo.xml"/><Relationship Id="rId20" Type="http://schemas.openxmlformats.org/officeDocument/2006/relationships/slide" Target="slides/slide8.xml"/><Relationship Id="rId41" Type="http://schemas.openxmlformats.org/officeDocument/2006/relationships/slide" Target="slides/slide29.xml"/><Relationship Id="rId54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3.xml"/><Relationship Id="rId23" Type="http://schemas.openxmlformats.org/officeDocument/2006/relationships/slide" Target="slides/slide11.xml"/><Relationship Id="rId28" Type="http://schemas.openxmlformats.org/officeDocument/2006/relationships/slide" Target="slides/slide16.xml"/><Relationship Id="rId36" Type="http://schemas.openxmlformats.org/officeDocument/2006/relationships/slide" Target="slides/slide24.xml"/><Relationship Id="rId49" Type="http://schemas.openxmlformats.org/officeDocument/2006/relationships/slide" Target="slides/slide37.xml"/><Relationship Id="rId57" Type="http://schemas.openxmlformats.org/officeDocument/2006/relationships/tableStyles" Target="tableStyles.xml"/><Relationship Id="rId10" Type="http://schemas.openxmlformats.org/officeDocument/2006/relationships/slideMaster" Target="slideMasters/slideMaster7.xml"/><Relationship Id="rId31" Type="http://schemas.openxmlformats.org/officeDocument/2006/relationships/slide" Target="slides/slide19.xml"/><Relationship Id="rId44" Type="http://schemas.openxmlformats.org/officeDocument/2006/relationships/slide" Target="slides/slide32.xml"/><Relationship Id="rId52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Zhen Gao" userId="753ca5ad-a66a-4072-86ff-fe9bc8c0233d" providerId="ADAL" clId="{0B126614-9456-EB40-8A60-4696300E63C5}"/>
    <pc:docChg chg="undo custSel addSld modSld sldOrd">
      <pc:chgData name="Zhen Gao" userId="753ca5ad-a66a-4072-86ff-fe9bc8c0233d" providerId="ADAL" clId="{0B126614-9456-EB40-8A60-4696300E63C5}" dt="2023-09-13T18:09:08.093" v="292" actId="14100"/>
      <pc:docMkLst>
        <pc:docMk/>
      </pc:docMkLst>
      <pc:sldChg chg="delSp modSp mod">
        <pc:chgData name="Zhen Gao" userId="753ca5ad-a66a-4072-86ff-fe9bc8c0233d" providerId="ADAL" clId="{0B126614-9456-EB40-8A60-4696300E63C5}" dt="2023-09-12T18:48:25.644" v="32" actId="20577"/>
        <pc:sldMkLst>
          <pc:docMk/>
          <pc:sldMk cId="1419381541" sldId="13559"/>
        </pc:sldMkLst>
        <pc:spChg chg="mod">
          <ac:chgData name="Zhen Gao" userId="753ca5ad-a66a-4072-86ff-fe9bc8c0233d" providerId="ADAL" clId="{0B126614-9456-EB40-8A60-4696300E63C5}" dt="2023-09-12T18:48:03.029" v="17" actId="6549"/>
          <ac:spMkLst>
            <pc:docMk/>
            <pc:sldMk cId="1419381541" sldId="13559"/>
            <ac:spMk id="2" creationId="{0EC1E699-D0DF-4DBA-356B-85FD26ACE89F}"/>
          </ac:spMkLst>
        </pc:spChg>
        <pc:spChg chg="del">
          <ac:chgData name="Zhen Gao" userId="753ca5ad-a66a-4072-86ff-fe9bc8c0233d" providerId="ADAL" clId="{0B126614-9456-EB40-8A60-4696300E63C5}" dt="2023-09-12T18:48:10.157" v="18" actId="478"/>
          <ac:spMkLst>
            <pc:docMk/>
            <pc:sldMk cId="1419381541" sldId="13559"/>
            <ac:spMk id="5" creationId="{F086F1C8-3538-945C-3919-16535B5049C5}"/>
          </ac:spMkLst>
        </pc:spChg>
        <pc:spChg chg="mod">
          <ac:chgData name="Zhen Gao" userId="753ca5ad-a66a-4072-86ff-fe9bc8c0233d" providerId="ADAL" clId="{0B126614-9456-EB40-8A60-4696300E63C5}" dt="2023-09-12T18:48:25.644" v="32" actId="20577"/>
          <ac:spMkLst>
            <pc:docMk/>
            <pc:sldMk cId="1419381541" sldId="13559"/>
            <ac:spMk id="6" creationId="{5607B74C-8383-7F85-BF09-573C267CFDDC}"/>
          </ac:spMkLst>
        </pc:spChg>
      </pc:sldChg>
      <pc:sldChg chg="ord">
        <pc:chgData name="Zhen Gao" userId="753ca5ad-a66a-4072-86ff-fe9bc8c0233d" providerId="ADAL" clId="{0B126614-9456-EB40-8A60-4696300E63C5}" dt="2023-09-12T18:48:47.608" v="33" actId="20578"/>
        <pc:sldMkLst>
          <pc:docMk/>
          <pc:sldMk cId="1100435012" sldId="13561"/>
        </pc:sldMkLst>
      </pc:sldChg>
      <pc:sldChg chg="ord">
        <pc:chgData name="Zhen Gao" userId="753ca5ad-a66a-4072-86ff-fe9bc8c0233d" providerId="ADAL" clId="{0B126614-9456-EB40-8A60-4696300E63C5}" dt="2023-09-12T19:01:58.023" v="34" actId="20578"/>
        <pc:sldMkLst>
          <pc:docMk/>
          <pc:sldMk cId="1268399498" sldId="2147374995"/>
        </pc:sldMkLst>
      </pc:sldChg>
      <pc:sldChg chg="addSp delSp modSp add mod">
        <pc:chgData name="Zhen Gao" userId="753ca5ad-a66a-4072-86ff-fe9bc8c0233d" providerId="ADAL" clId="{0B126614-9456-EB40-8A60-4696300E63C5}" dt="2023-09-13T18:09:08.093" v="292" actId="14100"/>
        <pc:sldMkLst>
          <pc:docMk/>
          <pc:sldMk cId="3769811627" sldId="2147374999"/>
        </pc:sldMkLst>
        <pc:spChg chg="add del mod">
          <ac:chgData name="Zhen Gao" userId="753ca5ad-a66a-4072-86ff-fe9bc8c0233d" providerId="ADAL" clId="{0B126614-9456-EB40-8A60-4696300E63C5}" dt="2023-09-12T19:55:00.194" v="160" actId="478"/>
          <ac:spMkLst>
            <pc:docMk/>
            <pc:sldMk cId="3769811627" sldId="2147374999"/>
            <ac:spMk id="8" creationId="{673A6198-4AC4-DCE3-6F35-EC14B233048A}"/>
          </ac:spMkLst>
        </pc:spChg>
        <pc:spChg chg="add mod">
          <ac:chgData name="Zhen Gao" userId="753ca5ad-a66a-4072-86ff-fe9bc8c0233d" providerId="ADAL" clId="{0B126614-9456-EB40-8A60-4696300E63C5}" dt="2023-09-12T19:57:58.363" v="216" actId="14100"/>
          <ac:spMkLst>
            <pc:docMk/>
            <pc:sldMk cId="3769811627" sldId="2147374999"/>
            <ac:spMk id="9" creationId="{0A7D1B92-DE53-5AB5-11E9-5DC7DD5206AB}"/>
          </ac:spMkLst>
        </pc:spChg>
        <pc:spChg chg="add del mod">
          <ac:chgData name="Zhen Gao" userId="753ca5ad-a66a-4072-86ff-fe9bc8c0233d" providerId="ADAL" clId="{0B126614-9456-EB40-8A60-4696300E63C5}" dt="2023-09-13T18:06:13.285" v="280" actId="478"/>
          <ac:spMkLst>
            <pc:docMk/>
            <pc:sldMk cId="3769811627" sldId="2147374999"/>
            <ac:spMk id="14" creationId="{1EC5D26D-2015-BD14-17CE-51CA461421C9}"/>
          </ac:spMkLst>
        </pc:spChg>
        <pc:spChg chg="add del mod">
          <ac:chgData name="Zhen Gao" userId="753ca5ad-a66a-4072-86ff-fe9bc8c0233d" providerId="ADAL" clId="{0B126614-9456-EB40-8A60-4696300E63C5}" dt="2023-09-13T18:08:32.235" v="286" actId="478"/>
          <ac:spMkLst>
            <pc:docMk/>
            <pc:sldMk cId="3769811627" sldId="2147374999"/>
            <ac:spMk id="17" creationId="{A7B683A1-6BA8-59DF-60C5-D236C98ADD7F}"/>
          </ac:spMkLst>
        </pc:spChg>
        <pc:spChg chg="add del">
          <ac:chgData name="Zhen Gao" userId="753ca5ad-a66a-4072-86ff-fe9bc8c0233d" providerId="ADAL" clId="{0B126614-9456-EB40-8A60-4696300E63C5}" dt="2023-09-13T18:08:37.169" v="288" actId="22"/>
          <ac:spMkLst>
            <pc:docMk/>
            <pc:sldMk cId="3769811627" sldId="2147374999"/>
            <ac:spMk id="21" creationId="{AB8313D9-78E8-B9CE-7293-6DC6B4EC4B80}"/>
          </ac:spMkLst>
        </pc:spChg>
        <pc:spChg chg="add mod">
          <ac:chgData name="Zhen Gao" userId="753ca5ad-a66a-4072-86ff-fe9bc8c0233d" providerId="ADAL" clId="{0B126614-9456-EB40-8A60-4696300E63C5}" dt="2023-09-13T18:08:56.741" v="291"/>
          <ac:spMkLst>
            <pc:docMk/>
            <pc:sldMk cId="3769811627" sldId="2147374999"/>
            <ac:spMk id="22" creationId="{CC0720B6-6187-7338-C1E3-53B77079CB9B}"/>
          </ac:spMkLst>
        </pc:spChg>
        <pc:picChg chg="add del mod">
          <ac:chgData name="Zhen Gao" userId="753ca5ad-a66a-4072-86ff-fe9bc8c0233d" providerId="ADAL" clId="{0B126614-9456-EB40-8A60-4696300E63C5}" dt="2023-09-12T19:53:45.867" v="155" actId="478"/>
          <ac:picMkLst>
            <pc:docMk/>
            <pc:sldMk cId="3769811627" sldId="2147374999"/>
            <ac:picMk id="3" creationId="{112FC023-8A88-3EC7-88C8-DC941B4C8BD9}"/>
          </ac:picMkLst>
        </pc:picChg>
        <pc:picChg chg="add del mod">
          <ac:chgData name="Zhen Gao" userId="753ca5ad-a66a-4072-86ff-fe9bc8c0233d" providerId="ADAL" clId="{0B126614-9456-EB40-8A60-4696300E63C5}" dt="2023-09-12T19:53:47.561" v="156" actId="478"/>
          <ac:picMkLst>
            <pc:docMk/>
            <pc:sldMk cId="3769811627" sldId="2147374999"/>
            <ac:picMk id="5" creationId="{67BA9E18-123E-42FF-C740-AB3188043D0E}"/>
          </ac:picMkLst>
        </pc:picChg>
        <pc:picChg chg="add mod modCrop">
          <ac:chgData name="Zhen Gao" userId="753ca5ad-a66a-4072-86ff-fe9bc8c0233d" providerId="ADAL" clId="{0B126614-9456-EB40-8A60-4696300E63C5}" dt="2023-09-13T17:45:04.938" v="272" actId="1038"/>
          <ac:picMkLst>
            <pc:docMk/>
            <pc:sldMk cId="3769811627" sldId="2147374999"/>
            <ac:picMk id="11" creationId="{1FBF96CE-7498-9C2F-91FA-CF04486377A9}"/>
          </ac:picMkLst>
        </pc:picChg>
        <pc:picChg chg="add mod">
          <ac:chgData name="Zhen Gao" userId="753ca5ad-a66a-4072-86ff-fe9bc8c0233d" providerId="ADAL" clId="{0B126614-9456-EB40-8A60-4696300E63C5}" dt="2023-09-13T17:45:04.938" v="272" actId="1038"/>
          <ac:picMkLst>
            <pc:docMk/>
            <pc:sldMk cId="3769811627" sldId="2147374999"/>
            <ac:picMk id="13" creationId="{FB317964-7659-D48E-7241-29C6767ABAAD}"/>
          </ac:picMkLst>
        </pc:picChg>
        <pc:picChg chg="add del mod">
          <ac:chgData name="Zhen Gao" userId="753ca5ad-a66a-4072-86ff-fe9bc8c0233d" providerId="ADAL" clId="{0B126614-9456-EB40-8A60-4696300E63C5}" dt="2023-09-13T18:08:05.901" v="284" actId="478"/>
          <ac:picMkLst>
            <pc:docMk/>
            <pc:sldMk cId="3769811627" sldId="2147374999"/>
            <ac:picMk id="16" creationId="{4870A8D6-8B4B-8663-375D-F354EA80975C}"/>
          </ac:picMkLst>
        </pc:picChg>
        <pc:picChg chg="add mod">
          <ac:chgData name="Zhen Gao" userId="753ca5ad-a66a-4072-86ff-fe9bc8c0233d" providerId="ADAL" clId="{0B126614-9456-EB40-8A60-4696300E63C5}" dt="2023-09-13T18:09:08.093" v="292" actId="14100"/>
          <ac:picMkLst>
            <pc:docMk/>
            <pc:sldMk cId="3769811627" sldId="2147374999"/>
            <ac:picMk id="19" creationId="{0C200B3B-6DB5-6ED1-91B3-1CC4E564E4FC}"/>
          </ac:picMkLst>
        </pc:picChg>
        <pc:cxnChg chg="add del mod">
          <ac:chgData name="Zhen Gao" userId="753ca5ad-a66a-4072-86ff-fe9bc8c0233d" providerId="ADAL" clId="{0B126614-9456-EB40-8A60-4696300E63C5}" dt="2023-09-12T19:05:31.852" v="61" actId="478"/>
          <ac:cxnSpMkLst>
            <pc:docMk/>
            <pc:sldMk cId="3769811627" sldId="2147374999"/>
            <ac:cxnSpMk id="7" creationId="{3D496EC3-87E8-D241-C71E-B1575BC95F2E}"/>
          </ac:cxnSpMkLst>
        </pc:cxnChg>
      </pc:sldChg>
      <pc:sldChg chg="add">
        <pc:chgData name="Zhen Gao" userId="753ca5ad-a66a-4072-86ff-fe9bc8c0233d" providerId="ADAL" clId="{0B126614-9456-EB40-8A60-4696300E63C5}" dt="2023-09-12T19:05:24.221" v="59" actId="2890"/>
        <pc:sldMkLst>
          <pc:docMk/>
          <pc:sldMk cId="345438118" sldId="2147375000"/>
        </pc:sldMkLst>
      </pc:sldChg>
      <pc:sldChg chg="add">
        <pc:chgData name="Zhen Gao" userId="753ca5ad-a66a-4072-86ff-fe9bc8c0233d" providerId="ADAL" clId="{0B126614-9456-EB40-8A60-4696300E63C5}" dt="2023-09-12T19:05:27.718" v="60" actId="2890"/>
        <pc:sldMkLst>
          <pc:docMk/>
          <pc:sldMk cId="959439131" sldId="2147375001"/>
        </pc:sldMkLst>
      </pc:sldChg>
      <pc:sldChg chg="modSp add mod">
        <pc:chgData name="Zhen Gao" userId="753ca5ad-a66a-4072-86ff-fe9bc8c0233d" providerId="ADAL" clId="{0B126614-9456-EB40-8A60-4696300E63C5}" dt="2023-09-12T19:59:34.463" v="225" actId="14100"/>
        <pc:sldMkLst>
          <pc:docMk/>
          <pc:sldMk cId="995087641" sldId="2147375002"/>
        </pc:sldMkLst>
        <pc:spChg chg="mod">
          <ac:chgData name="Zhen Gao" userId="753ca5ad-a66a-4072-86ff-fe9bc8c0233d" providerId="ADAL" clId="{0B126614-9456-EB40-8A60-4696300E63C5}" dt="2023-09-12T19:58:16.939" v="219" actId="14100"/>
          <ac:spMkLst>
            <pc:docMk/>
            <pc:sldMk cId="995087641" sldId="2147375002"/>
            <ac:spMk id="9" creationId="{0A7D1B92-DE53-5AB5-11E9-5DC7DD5206AB}"/>
          </ac:spMkLst>
        </pc:spChg>
        <pc:picChg chg="mod">
          <ac:chgData name="Zhen Gao" userId="753ca5ad-a66a-4072-86ff-fe9bc8c0233d" providerId="ADAL" clId="{0B126614-9456-EB40-8A60-4696300E63C5}" dt="2023-09-12T19:59:34.463" v="225" actId="14100"/>
          <ac:picMkLst>
            <pc:docMk/>
            <pc:sldMk cId="995087641" sldId="2147375002"/>
            <ac:picMk id="3" creationId="{112FC023-8A88-3EC7-88C8-DC941B4C8BD9}"/>
          </ac:picMkLst>
        </pc:picChg>
        <pc:picChg chg="mod">
          <ac:chgData name="Zhen Gao" userId="753ca5ad-a66a-4072-86ff-fe9bc8c0233d" providerId="ADAL" clId="{0B126614-9456-EB40-8A60-4696300E63C5}" dt="2023-09-12T19:59:31.830" v="224" actId="14100"/>
          <ac:picMkLst>
            <pc:docMk/>
            <pc:sldMk cId="995087641" sldId="2147375002"/>
            <ac:picMk id="5" creationId="{67BA9E18-123E-42FF-C740-AB3188043D0E}"/>
          </ac:picMkLst>
        </pc:picChg>
      </pc:sldChg>
      <pc:sldChg chg="addSp modSp add">
        <pc:chgData name="Zhen Gao" userId="753ca5ad-a66a-4072-86ff-fe9bc8c0233d" providerId="ADAL" clId="{0B126614-9456-EB40-8A60-4696300E63C5}" dt="2023-09-13T18:06:28.183" v="283"/>
        <pc:sldMkLst>
          <pc:docMk/>
          <pc:sldMk cId="542832853" sldId="2147375003"/>
        </pc:sldMkLst>
        <pc:spChg chg="add mod">
          <ac:chgData name="Zhen Gao" userId="753ca5ad-a66a-4072-86ff-fe9bc8c0233d" providerId="ADAL" clId="{0B126614-9456-EB40-8A60-4696300E63C5}" dt="2023-09-13T18:06:28.183" v="283"/>
          <ac:spMkLst>
            <pc:docMk/>
            <pc:sldMk cId="542832853" sldId="2147375003"/>
            <ac:spMk id="2" creationId="{76220333-5D88-C4E3-60EE-737D6A88C597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10" tIns="48306" rIns="96610" bIns="48306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10" tIns="48306" rIns="96610" bIns="48306" rtlCol="0"/>
          <a:lstStyle>
            <a:lvl1pPr algn="r">
              <a:defRPr sz="1200"/>
            </a:lvl1pPr>
          </a:lstStyle>
          <a:p>
            <a:fld id="{2845C329-1403-9A4C-8E8E-D2FEAA565D34}" type="datetimeFigureOut">
              <a:rPr lang="en-US" smtClean="0"/>
              <a:t>9/12/23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10" tIns="48306" rIns="96610" bIns="48306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10" tIns="48306" rIns="96610" bIns="48306" rtlCol="0" anchor="b"/>
          <a:lstStyle>
            <a:lvl1pPr algn="r">
              <a:defRPr sz="1200"/>
            </a:lvl1pPr>
          </a:lstStyle>
          <a:p>
            <a:fld id="{ACECB29D-7600-CA4F-8E02-6C8F05431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38407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228600" y="96376"/>
            <a:ext cx="3169920" cy="480060"/>
          </a:xfrm>
          <a:prstGeom prst="rect">
            <a:avLst/>
          </a:prstGeom>
        </p:spPr>
        <p:txBody>
          <a:bodyPr vert="horz" lIns="96610" tIns="48306" rIns="96610" bIns="48306" rtlCol="0"/>
          <a:lstStyle>
            <a:lvl1pPr algn="l">
              <a:defRPr sz="1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520433" y="96376"/>
            <a:ext cx="3169920" cy="480060"/>
          </a:xfrm>
          <a:prstGeom prst="rect">
            <a:avLst/>
          </a:prstGeom>
        </p:spPr>
        <p:txBody>
          <a:bodyPr vert="horz" lIns="96610" tIns="48306" rIns="96610" bIns="48306" rtlCol="0"/>
          <a:lstStyle>
            <a:lvl1pPr algn="r">
              <a:defRPr sz="1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96C832D-0B2A-7C42-9AE1-652F463CF707}" type="datetimeFigureOut">
              <a:rPr lang="en-US" smtClean="0"/>
              <a:pPr/>
              <a:t>9/12/23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8600" y="719138"/>
            <a:ext cx="64008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10" tIns="48306" rIns="96610" bIns="48306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228599" y="4560570"/>
            <a:ext cx="6400799" cy="3766012"/>
          </a:xfrm>
          <a:prstGeom prst="rect">
            <a:avLst/>
          </a:prstGeom>
        </p:spPr>
        <p:txBody>
          <a:bodyPr vert="horz" lIns="96610" tIns="48306" rIns="96610" bIns="48306" rtlCol="0"/>
          <a:lstStyle/>
          <a:p>
            <a:pPr lvl="0"/>
            <a:r>
              <a:rPr lang="es-ES_tradnl" dirty="0" err="1"/>
              <a:t>Click</a:t>
            </a:r>
            <a:r>
              <a:rPr lang="es-ES_tradnl" dirty="0"/>
              <a:t> to </a:t>
            </a:r>
            <a:r>
              <a:rPr lang="es-ES_tradnl" dirty="0" err="1"/>
              <a:t>edit</a:t>
            </a:r>
            <a:r>
              <a:rPr lang="es-ES_tradnl" dirty="0"/>
              <a:t> Master </a:t>
            </a:r>
            <a:r>
              <a:rPr lang="es-ES_tradnl" dirty="0" err="1"/>
              <a:t>text</a:t>
            </a:r>
            <a:r>
              <a:rPr lang="es-ES_tradnl" dirty="0"/>
              <a:t> </a:t>
            </a:r>
            <a:r>
              <a:rPr lang="es-ES_tradnl" dirty="0" err="1"/>
              <a:t>styles</a:t>
            </a:r>
            <a:endParaRPr lang="es-ES_tradnl" dirty="0"/>
          </a:p>
          <a:p>
            <a:pPr lvl="1"/>
            <a:r>
              <a:rPr lang="es-ES_tradnl" dirty="0" err="1"/>
              <a:t>Second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2"/>
            <a:r>
              <a:rPr lang="es-ES_tradnl" dirty="0" err="1"/>
              <a:t>Third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3"/>
            <a:r>
              <a:rPr lang="es-ES_tradnl" dirty="0" err="1"/>
              <a:t>Fourth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4"/>
            <a:r>
              <a:rPr lang="es-ES_tradnl" dirty="0" err="1"/>
              <a:t>Fifth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228599" y="8567564"/>
            <a:ext cx="3108965" cy="480060"/>
          </a:xfrm>
          <a:prstGeom prst="rect">
            <a:avLst/>
          </a:prstGeom>
        </p:spPr>
        <p:txBody>
          <a:bodyPr vert="horz" lIns="96610" tIns="48306" rIns="96610" bIns="48306" rtlCol="0" anchor="b"/>
          <a:lstStyle>
            <a:lvl1pPr algn="l">
              <a:defRPr sz="1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643744" y="8567564"/>
            <a:ext cx="2985653" cy="480060"/>
          </a:xfrm>
          <a:prstGeom prst="rect">
            <a:avLst/>
          </a:prstGeom>
        </p:spPr>
        <p:txBody>
          <a:bodyPr vert="horz" lIns="96610" tIns="48306" rIns="96610" bIns="48306" rtlCol="0" anchor="b"/>
          <a:lstStyle>
            <a:lvl1pPr algn="r">
              <a:defRPr sz="1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E1A920DB-DA39-B948-8A10-FF782037E6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31992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A920DB-DA39-B948-8A10-FF782037E64A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8370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A920DB-DA39-B948-8A10-FF782037E64A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7982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Submission amount/concentration?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49D438-12B1-449D-A4A2-321C206E333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64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A920DB-DA39-B948-8A10-FF782037E64A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1961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>
                <a:solidFill>
                  <a:schemeClr val="bg1"/>
                </a:solidFill>
                <a:sym typeface="Wingdings" panose="05000000000000000000" pitchFamily="2" charset="2"/>
              </a:rPr>
              <a:t>Junc_coords</a:t>
            </a:r>
            <a:r>
              <a:rPr lang="en-US" sz="1200" dirty="0">
                <a:solidFill>
                  <a:schemeClr val="bg1"/>
                </a:solidFill>
                <a:sym typeface="Wingdings" panose="05000000000000000000" pitchFamily="2" charset="2"/>
              </a:rPr>
              <a:t>: hg19, chr5:69366578-69372846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67C1AD8-A087-4F95-A08F-FF3CE8F5E15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61871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A920DB-DA39-B948-8A10-FF782037E6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131062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A920DB-DA39-B948-8A10-FF782037E64A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7122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C:\Users\dhuh\Desktop\Project\SMA\TST11451_SMASM_iPSCMN\analysis_motif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7C1AD8-A087-4F95-A08F-FF3CE8F5E159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75367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7C1AD8-A087-4F95-A08F-FF3CE8F5E159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40985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>
                <a:solidFill>
                  <a:schemeClr val="bg1"/>
                </a:solidFill>
              </a:rPr>
              <a:t>Alldose</a:t>
            </a:r>
            <a:r>
              <a:rPr lang="en-US" sz="1200" dirty="0">
                <a:solidFill>
                  <a:schemeClr val="bg1"/>
                </a:solidFill>
              </a:rPr>
              <a:t>, per compound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7C1AD8-A087-4F95-A08F-FF3CE8F5E159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205474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BIO-1790727 is what the </a:t>
            </a:r>
            <a:r>
              <a:rPr lang="en-US" dirty="0" err="1">
                <a:solidFill>
                  <a:schemeClr val="bg1"/>
                </a:solidFill>
              </a:rPr>
              <a:t>BioAssays</a:t>
            </a:r>
            <a:r>
              <a:rPr lang="en-US" dirty="0">
                <a:solidFill>
                  <a:schemeClr val="bg1"/>
                </a:solidFill>
              </a:rPr>
              <a:t> and HTS group use as a positive control (lower tox than LMI070)</a:t>
            </a:r>
          </a:p>
          <a:p>
            <a:r>
              <a:rPr lang="en-US" dirty="0">
                <a:solidFill>
                  <a:schemeClr val="bg1"/>
                </a:solidFill>
              </a:rPr>
              <a:t>LMI070, BIO-1755497, </a:t>
            </a:r>
            <a:r>
              <a:rPr lang="en-US" i="1" dirty="0" err="1">
                <a:solidFill>
                  <a:schemeClr val="bg1"/>
                </a:solidFill>
              </a:rPr>
              <a:t>Branaplam</a:t>
            </a:r>
            <a:r>
              <a:rPr lang="en-US" i="1" dirty="0">
                <a:solidFill>
                  <a:schemeClr val="bg1"/>
                </a:solidFill>
              </a:rPr>
              <a:t>, NVS-SM1</a:t>
            </a:r>
            <a:r>
              <a:rPr lang="en-US" dirty="0">
                <a:solidFill>
                  <a:schemeClr val="bg1"/>
                </a:solidFill>
              </a:rPr>
              <a:t> </a:t>
            </a:r>
          </a:p>
          <a:p>
            <a:r>
              <a:rPr lang="en-US" dirty="0">
                <a:solidFill>
                  <a:schemeClr val="bg1"/>
                </a:solidFill>
              </a:rPr>
              <a:t>SMN-C2 is BIO-1932671 </a:t>
            </a:r>
          </a:p>
          <a:p>
            <a:r>
              <a:rPr lang="en-US" dirty="0">
                <a:solidFill>
                  <a:schemeClr val="bg1"/>
                </a:solidFill>
              </a:rPr>
              <a:t>RG7916,</a:t>
            </a:r>
            <a:r>
              <a:rPr lang="en-US" i="1" dirty="0">
                <a:solidFill>
                  <a:schemeClr val="bg1"/>
                </a:solidFill>
              </a:rPr>
              <a:t> </a:t>
            </a:r>
            <a:r>
              <a:rPr lang="en-US" i="1" dirty="0" err="1">
                <a:solidFill>
                  <a:schemeClr val="bg1"/>
                </a:solidFill>
              </a:rPr>
              <a:t>Risdiplam</a:t>
            </a:r>
            <a:r>
              <a:rPr lang="en-US" i="1" dirty="0">
                <a:solidFill>
                  <a:schemeClr val="bg1"/>
                </a:solidFill>
              </a:rPr>
              <a:t>,</a:t>
            </a:r>
            <a:r>
              <a:rPr lang="en-US" dirty="0">
                <a:solidFill>
                  <a:schemeClr val="bg1"/>
                </a:solidFill>
              </a:rPr>
              <a:t> free base version of the compound is BIO-1949634 </a:t>
            </a:r>
          </a:p>
          <a:p>
            <a:r>
              <a:rPr lang="en-US" dirty="0">
                <a:solidFill>
                  <a:schemeClr val="bg1"/>
                </a:solidFill>
              </a:rPr>
              <a:t>	RG7916 more soluble HCl salt is BIO-1949634</a:t>
            </a:r>
          </a:p>
          <a:p>
            <a:r>
              <a:rPr lang="en-US" dirty="0">
                <a:solidFill>
                  <a:schemeClr val="bg1"/>
                </a:solidFill>
              </a:rPr>
              <a:t> SMN-C3 – I do not know. (However, we have an analog (missing a methyl group) of SMN-C3 called BIO-1932673.)</a:t>
            </a:r>
          </a:p>
          <a:p>
            <a:r>
              <a:rPr lang="en-US" dirty="0">
                <a:solidFill>
                  <a:schemeClr val="bg1"/>
                </a:solidFill>
              </a:rPr>
              <a:t>Siva would be able to give you the BIO #s that I don’t have.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7C1AD8-A087-4F95-A08F-FF3CE8F5E159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09656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Submission amount/concentration?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49D438-12B1-449D-A4A2-321C206E333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9566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A920DB-DA39-B948-8A10-FF782037E64A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3940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A920DB-DA39-B948-8A10-FF782037E64A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33938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A920DB-DA39-B948-8A10-FF782037E64A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3825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A920DB-DA39-B948-8A10-FF782037E64A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3971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err="1">
                <a:solidFill>
                  <a:schemeClr val="bg1"/>
                </a:solidFill>
              </a:rPr>
              <a:t>rMATS</a:t>
            </a:r>
            <a:r>
              <a:rPr lang="en-US" sz="1200" dirty="0">
                <a:solidFill>
                  <a:schemeClr val="bg1"/>
                </a:solidFill>
              </a:rPr>
              <a:t>: FDR&lt;0.05, </a:t>
            </a:r>
            <a:r>
              <a:rPr lang="en-US" sz="1200" dirty="0" err="1">
                <a:solidFill>
                  <a:schemeClr val="bg1"/>
                </a:solidFill>
              </a:rPr>
              <a:t>dPSI</a:t>
            </a:r>
            <a:r>
              <a:rPr lang="en-US" sz="1200" dirty="0">
                <a:solidFill>
                  <a:schemeClr val="bg1"/>
                </a:solidFill>
              </a:rPr>
              <a:t>&gt; 0.30             </a:t>
            </a:r>
          </a:p>
          <a:p>
            <a:r>
              <a:rPr lang="en-US" sz="1200" dirty="0">
                <a:solidFill>
                  <a:schemeClr val="bg1"/>
                </a:solidFill>
              </a:rPr>
              <a:t>Leafcutter: FDR&lt;0.05, </a:t>
            </a:r>
            <a:r>
              <a:rPr lang="en-US" sz="1200" dirty="0" err="1">
                <a:solidFill>
                  <a:schemeClr val="bg1"/>
                </a:solidFill>
              </a:rPr>
              <a:t>dPSI</a:t>
            </a:r>
            <a:r>
              <a:rPr lang="en-US" sz="1200" dirty="0">
                <a:solidFill>
                  <a:schemeClr val="bg1"/>
                </a:solidFill>
              </a:rPr>
              <a:t> &gt; 0.20</a:t>
            </a:r>
          </a:p>
          <a:p>
            <a:r>
              <a:rPr lang="en-US" sz="1200" dirty="0">
                <a:solidFill>
                  <a:schemeClr val="bg1"/>
                </a:solidFill>
              </a:rPr>
              <a:t>Majiq: P(</a:t>
            </a:r>
            <a:r>
              <a:rPr lang="en-US" sz="1200" dirty="0" err="1">
                <a:solidFill>
                  <a:schemeClr val="bg1"/>
                </a:solidFill>
              </a:rPr>
              <a:t>dPSI</a:t>
            </a:r>
            <a:r>
              <a:rPr lang="en-US" sz="1200" dirty="0">
                <a:solidFill>
                  <a:schemeClr val="bg1"/>
                </a:solidFill>
              </a:rPr>
              <a:t>) &gt; 0.90, E(</a:t>
            </a:r>
            <a:r>
              <a:rPr lang="en-US" sz="1200" dirty="0" err="1">
                <a:solidFill>
                  <a:schemeClr val="bg1"/>
                </a:solidFill>
              </a:rPr>
              <a:t>dPSI</a:t>
            </a:r>
            <a:r>
              <a:rPr lang="en-US" sz="1200" dirty="0">
                <a:solidFill>
                  <a:schemeClr val="bg1"/>
                </a:solidFill>
              </a:rPr>
              <a:t>)&gt;0.30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A920DB-DA39-B948-8A10-FF782037E64A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294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err="1">
                <a:solidFill>
                  <a:schemeClr val="bg1"/>
                </a:solidFill>
              </a:rPr>
              <a:t>rMATS</a:t>
            </a:r>
            <a:r>
              <a:rPr lang="en-US" sz="1200" dirty="0">
                <a:solidFill>
                  <a:schemeClr val="bg1"/>
                </a:solidFill>
              </a:rPr>
              <a:t>: FDR&lt;0.05, </a:t>
            </a:r>
            <a:r>
              <a:rPr lang="en-US" sz="1200" dirty="0" err="1">
                <a:solidFill>
                  <a:schemeClr val="bg1"/>
                </a:solidFill>
              </a:rPr>
              <a:t>dPSI</a:t>
            </a:r>
            <a:r>
              <a:rPr lang="en-US" sz="1200" dirty="0">
                <a:solidFill>
                  <a:schemeClr val="bg1"/>
                </a:solidFill>
              </a:rPr>
              <a:t>&gt; 0.30             </a:t>
            </a:r>
          </a:p>
          <a:p>
            <a:r>
              <a:rPr lang="en-US" sz="1200" dirty="0">
                <a:solidFill>
                  <a:schemeClr val="bg1"/>
                </a:solidFill>
              </a:rPr>
              <a:t>Leafcutter: FDR&lt;0.05, </a:t>
            </a:r>
            <a:r>
              <a:rPr lang="en-US" sz="1200" dirty="0" err="1">
                <a:solidFill>
                  <a:schemeClr val="bg1"/>
                </a:solidFill>
              </a:rPr>
              <a:t>dPSI</a:t>
            </a:r>
            <a:r>
              <a:rPr lang="en-US" sz="1200" dirty="0">
                <a:solidFill>
                  <a:schemeClr val="bg1"/>
                </a:solidFill>
              </a:rPr>
              <a:t> &gt; 0.20</a:t>
            </a:r>
          </a:p>
          <a:p>
            <a:r>
              <a:rPr lang="en-US" sz="1200" dirty="0">
                <a:solidFill>
                  <a:schemeClr val="bg1"/>
                </a:solidFill>
              </a:rPr>
              <a:t>Majiq: P(</a:t>
            </a:r>
            <a:r>
              <a:rPr lang="en-US" sz="1200" dirty="0" err="1">
                <a:solidFill>
                  <a:schemeClr val="bg1"/>
                </a:solidFill>
              </a:rPr>
              <a:t>dPSI</a:t>
            </a:r>
            <a:r>
              <a:rPr lang="en-US" sz="1200" dirty="0">
                <a:solidFill>
                  <a:schemeClr val="bg1"/>
                </a:solidFill>
              </a:rPr>
              <a:t>) &gt; 0.90, E(</a:t>
            </a:r>
            <a:r>
              <a:rPr lang="en-US" sz="1200" dirty="0" err="1">
                <a:solidFill>
                  <a:schemeClr val="bg1"/>
                </a:solidFill>
              </a:rPr>
              <a:t>dPSI</a:t>
            </a:r>
            <a:r>
              <a:rPr lang="en-US" sz="1200" dirty="0">
                <a:solidFill>
                  <a:schemeClr val="bg1"/>
                </a:solidFill>
              </a:rPr>
              <a:t>)&gt;0.30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A920DB-DA39-B948-8A10-FF782037E64A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2969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A920DB-DA39-B948-8A10-FF782037E64A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1701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3" Type="http://schemas.openxmlformats.org/officeDocument/2006/relationships/image" Target="../media/image10.jpg"/><Relationship Id="rId7" Type="http://schemas.openxmlformats.org/officeDocument/2006/relationships/image" Target="../media/image13.jp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jpg"/><Relationship Id="rId5" Type="http://schemas.openxmlformats.org/officeDocument/2006/relationships/image" Target="../media/image5.jpg"/><Relationship Id="rId4" Type="http://schemas.openxmlformats.org/officeDocument/2006/relationships/image" Target="../media/image11.jpg"/><Relationship Id="rId9" Type="http://schemas.openxmlformats.org/officeDocument/2006/relationships/image" Target="../media/image7.jp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7" Type="http://schemas.openxmlformats.org/officeDocument/2006/relationships/image" Target="../media/image19.jp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8.png"/><Relationship Id="rId5" Type="http://schemas.openxmlformats.org/officeDocument/2006/relationships/image" Target="../media/image5.jpg"/><Relationship Id="rId4" Type="http://schemas.openxmlformats.org/officeDocument/2006/relationships/image" Target="../media/image17.jp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2.jp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3" Type="http://schemas.openxmlformats.org/officeDocument/2006/relationships/image" Target="../media/image10.jpg"/><Relationship Id="rId7" Type="http://schemas.openxmlformats.org/officeDocument/2006/relationships/image" Target="../media/image13.jp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2.jpg"/><Relationship Id="rId5" Type="http://schemas.openxmlformats.org/officeDocument/2006/relationships/image" Target="../media/image5.jpg"/><Relationship Id="rId4" Type="http://schemas.openxmlformats.org/officeDocument/2006/relationships/image" Target="../media/image11.jpg"/><Relationship Id="rId9" Type="http://schemas.openxmlformats.org/officeDocument/2006/relationships/image" Target="../media/image7.jp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7" Type="http://schemas.openxmlformats.org/officeDocument/2006/relationships/image" Target="../media/image19.jp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8.png"/><Relationship Id="rId5" Type="http://schemas.openxmlformats.org/officeDocument/2006/relationships/image" Target="../media/image5.jpg"/><Relationship Id="rId4" Type="http://schemas.openxmlformats.org/officeDocument/2006/relationships/image" Target="../media/image17.jp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2.jp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7" Type="http://schemas.openxmlformats.org/officeDocument/2006/relationships/image" Target="../media/image28.jpg"/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27.jpg"/><Relationship Id="rId5" Type="http://schemas.openxmlformats.org/officeDocument/2006/relationships/image" Target="../media/image26.jpg"/><Relationship Id="rId4" Type="http://schemas.openxmlformats.org/officeDocument/2006/relationships/image" Target="../media/image25.jpg"/></Relationships>
</file>

<file path=ppt/slideLayouts/_rels/slideLayout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emf"/><Relationship Id="rId3" Type="http://schemas.openxmlformats.org/officeDocument/2006/relationships/image" Target="../media/image30.jpg"/><Relationship Id="rId7" Type="http://schemas.openxmlformats.org/officeDocument/2006/relationships/image" Target="../media/image34.jpg"/><Relationship Id="rId2" Type="http://schemas.openxmlformats.org/officeDocument/2006/relationships/image" Target="../media/image29.jp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33.jpg"/><Relationship Id="rId5" Type="http://schemas.openxmlformats.org/officeDocument/2006/relationships/image" Target="../media/image32.jpg"/><Relationship Id="rId4" Type="http://schemas.openxmlformats.org/officeDocument/2006/relationships/image" Target="../media/image31.jp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.pn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7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.pn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7" Type="http://schemas.openxmlformats.org/officeDocument/2006/relationships/image" Target="../media/image40.png"/><Relationship Id="rId2" Type="http://schemas.openxmlformats.org/officeDocument/2006/relationships/image" Target="../media/image39.jp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4.xml"/><Relationship Id="rId6" Type="http://schemas.microsoft.com/office/2007/relationships/hdphoto" Target="../media/hdphoto3.wdp"/><Relationship Id="rId5" Type="http://schemas.openxmlformats.org/officeDocument/2006/relationships/image" Target="../media/image2.png"/><Relationship Id="rId4" Type="http://schemas.openxmlformats.org/officeDocument/2006/relationships/image" Target="../media/image41.jp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3.png"/><Relationship Id="rId5" Type="http://schemas.microsoft.com/office/2007/relationships/hdphoto" Target="../media/hdphoto4.wdp"/><Relationship Id="rId4" Type="http://schemas.openxmlformats.org/officeDocument/2006/relationships/image" Target="../media/image2.pn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7" Type="http://schemas.openxmlformats.org/officeDocument/2006/relationships/image" Target="../media/image3.png"/><Relationship Id="rId2" Type="http://schemas.openxmlformats.org/officeDocument/2006/relationships/image" Target="../media/image39.jpg"/><Relationship Id="rId1" Type="http://schemas.openxmlformats.org/officeDocument/2006/relationships/slideMaster" Target="../slideMasters/slideMaster4.xml"/><Relationship Id="rId6" Type="http://schemas.microsoft.com/office/2007/relationships/hdphoto" Target="../media/hdphoto5.wdp"/><Relationship Id="rId5" Type="http://schemas.openxmlformats.org/officeDocument/2006/relationships/image" Target="../media/image2.png"/><Relationship Id="rId4" Type="http://schemas.openxmlformats.org/officeDocument/2006/relationships/image" Target="../media/image36.pn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7" Type="http://schemas.openxmlformats.org/officeDocument/2006/relationships/image" Target="../media/image40.png"/><Relationship Id="rId2" Type="http://schemas.openxmlformats.org/officeDocument/2006/relationships/image" Target="../media/image45.jp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7" Type="http://schemas.openxmlformats.org/officeDocument/2006/relationships/image" Target="../media/image3.png"/><Relationship Id="rId2" Type="http://schemas.openxmlformats.org/officeDocument/2006/relationships/image" Target="../media/image47.jpg"/><Relationship Id="rId1" Type="http://schemas.openxmlformats.org/officeDocument/2006/relationships/slideMaster" Target="../slideMasters/slideMaster6.xml"/><Relationship Id="rId6" Type="http://schemas.microsoft.com/office/2007/relationships/hdphoto" Target="../media/hdphoto8.wdp"/><Relationship Id="rId5" Type="http://schemas.openxmlformats.org/officeDocument/2006/relationships/image" Target="../media/image2.png"/><Relationship Id="rId4" Type="http://schemas.openxmlformats.org/officeDocument/2006/relationships/image" Target="../media/image36.png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3.png"/><Relationship Id="rId5" Type="http://schemas.microsoft.com/office/2007/relationships/hdphoto" Target="../media/hdphoto9.wdp"/><Relationship Id="rId4" Type="http://schemas.openxmlformats.org/officeDocument/2006/relationships/image" Target="../media/image2.png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7" Type="http://schemas.openxmlformats.org/officeDocument/2006/relationships/image" Target="../media/image3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6.xml"/><Relationship Id="rId6" Type="http://schemas.microsoft.com/office/2007/relationships/hdphoto" Target="../media/hdphoto10.wdp"/><Relationship Id="rId5" Type="http://schemas.openxmlformats.org/officeDocument/2006/relationships/image" Target="../media/image2.png"/><Relationship Id="rId4" Type="http://schemas.openxmlformats.org/officeDocument/2006/relationships/image" Target="../media/image36.png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7" Type="http://schemas.openxmlformats.org/officeDocument/2006/relationships/image" Target="../media/image40.png"/><Relationship Id="rId2" Type="http://schemas.openxmlformats.org/officeDocument/2006/relationships/image" Target="../media/image51.jp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3.png"/><Relationship Id="rId5" Type="http://schemas.microsoft.com/office/2007/relationships/hdphoto" Target="../media/hdphoto7.wdp"/><Relationship Id="rId4" Type="http://schemas.openxmlformats.org/officeDocument/2006/relationships/image" Target="../media/image2.png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3.png"/><Relationship Id="rId2" Type="http://schemas.openxmlformats.org/officeDocument/2006/relationships/image" Target="../media/image53.jpg"/><Relationship Id="rId1" Type="http://schemas.openxmlformats.org/officeDocument/2006/relationships/slideMaster" Target="../slideMasters/slideMaster7.xml"/><Relationship Id="rId6" Type="http://schemas.microsoft.com/office/2007/relationships/hdphoto" Target="../media/hdphoto12.wdp"/><Relationship Id="rId5" Type="http://schemas.openxmlformats.org/officeDocument/2006/relationships/image" Target="../media/image2.png"/><Relationship Id="rId4" Type="http://schemas.openxmlformats.org/officeDocument/2006/relationships/image" Target="../media/image54.jpg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55.jp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3.png"/><Relationship Id="rId5" Type="http://schemas.microsoft.com/office/2007/relationships/hdphoto" Target="../media/hdphoto13.wdp"/><Relationship Id="rId4" Type="http://schemas.openxmlformats.org/officeDocument/2006/relationships/image" Target="../media/image2.png"/></Relationships>
</file>

<file path=ppt/slideLayouts/_rels/slideLayout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57.png"/><Relationship Id="rId7" Type="http://schemas.microsoft.com/office/2007/relationships/hdphoto" Target="../media/hdphoto1.wdp"/><Relationship Id="rId2" Type="http://schemas.openxmlformats.org/officeDocument/2006/relationships/image" Target="../media/image56.jp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2.png"/><Relationship Id="rId5" Type="http://schemas.openxmlformats.org/officeDocument/2006/relationships/image" Target="../media/image36.png"/><Relationship Id="rId4" Type="http://schemas.microsoft.com/office/2007/relationships/hdphoto" Target="../media/hdphoto14.wdp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7" Type="http://schemas.openxmlformats.org/officeDocument/2006/relationships/image" Target="../media/image40.png"/><Relationship Id="rId2" Type="http://schemas.openxmlformats.org/officeDocument/2006/relationships/image" Target="../media/image59.jp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3.png"/><Relationship Id="rId5" Type="http://schemas.microsoft.com/office/2007/relationships/hdphoto" Target="../media/hdphoto16.wdp"/><Relationship Id="rId4" Type="http://schemas.openxmlformats.org/officeDocument/2006/relationships/image" Target="../media/image2.png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7" Type="http://schemas.openxmlformats.org/officeDocument/2006/relationships/image" Target="../media/image3.png"/><Relationship Id="rId2" Type="http://schemas.openxmlformats.org/officeDocument/2006/relationships/image" Target="../media/image61.jpg"/><Relationship Id="rId1" Type="http://schemas.openxmlformats.org/officeDocument/2006/relationships/slideMaster" Target="../slideMasters/slideMaster8.xml"/><Relationship Id="rId6" Type="http://schemas.microsoft.com/office/2007/relationships/hdphoto" Target="../media/hdphoto17.wdp"/><Relationship Id="rId5" Type="http://schemas.openxmlformats.org/officeDocument/2006/relationships/image" Target="../media/image2.png"/><Relationship Id="rId4" Type="http://schemas.openxmlformats.org/officeDocument/2006/relationships/image" Target="../media/image36.png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63.jp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3.png"/><Relationship Id="rId5" Type="http://schemas.microsoft.com/office/2007/relationships/hdphoto" Target="../media/hdphoto18.wdp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7" Type="http://schemas.openxmlformats.org/officeDocument/2006/relationships/image" Target="../media/image3.png"/><Relationship Id="rId2" Type="http://schemas.openxmlformats.org/officeDocument/2006/relationships/image" Target="../media/image64.jpg"/><Relationship Id="rId1" Type="http://schemas.openxmlformats.org/officeDocument/2006/relationships/slideMaster" Target="../slideMasters/slideMaster8.xml"/><Relationship Id="rId6" Type="http://schemas.microsoft.com/office/2007/relationships/hdphoto" Target="../media/hdphoto19.wdp"/><Relationship Id="rId5" Type="http://schemas.openxmlformats.org/officeDocument/2006/relationships/image" Target="../media/image2.png"/><Relationship Id="rId4" Type="http://schemas.openxmlformats.org/officeDocument/2006/relationships/image" Target="../media/image36.png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B72A38-F9A5-CD4B-B593-00755101EE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4954583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WITH PHOTO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B3B66E5-D4B9-D746-85E7-0817EB68C9F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6104275" y="-695"/>
            <a:ext cx="3039368" cy="4699425"/>
          </a:xfrm>
          <a:prstGeom prst="rect">
            <a:avLst/>
          </a:prstGeom>
        </p:spPr>
      </p:pic>
      <p:pic>
        <p:nvPicPr>
          <p:cNvPr id="10" name="Picture Placeholder 18">
            <a:extLst>
              <a:ext uri="{FF2B5EF4-FFF2-40B4-BE49-F238E27FC236}">
                <a16:creationId xmlns:a16="http://schemas.microsoft.com/office/drawing/2014/main" id="{AE594129-E530-F54E-9822-E2641DC6872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7349383" y="591"/>
            <a:ext cx="1794618" cy="46968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7547" y="153484"/>
            <a:ext cx="5660721" cy="513266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E0AA4A-BDF6-5B4A-84AE-EDC943B6DD6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7546" y="666750"/>
            <a:ext cx="5660721" cy="3397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defRPr lang="en-US" sz="1800" b="0" i="0" kern="1200" dirty="0">
                <a:solidFill>
                  <a:schemeClr val="accent2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120650" lvl="0" indent="-120650" algn="l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 dirty="0"/>
              <a:t>Click to add subtitle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C88D5C2-25B4-C947-B4BE-01EFB89FF13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87546" y="1167097"/>
            <a:ext cx="2752536" cy="3239803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b="1">
                <a:solidFill>
                  <a:schemeClr val="accent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 bullet</a:t>
            </a:r>
          </a:p>
          <a:p>
            <a:pPr lvl="2"/>
            <a:r>
              <a:rPr lang="en-US" dirty="0"/>
              <a:t>Third level bullet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C0F55473-9E48-E149-A5F9-16BF6F27034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195732" y="1167097"/>
            <a:ext cx="2752536" cy="3239803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b="1">
                <a:solidFill>
                  <a:schemeClr val="accent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 bullet</a:t>
            </a:r>
          </a:p>
          <a:p>
            <a:pPr lvl="2"/>
            <a:r>
              <a:rPr lang="en-US" dirty="0"/>
              <a:t>Third level bullet</a:t>
            </a:r>
          </a:p>
        </p:txBody>
      </p:sp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37638021-80B5-D04D-B67E-AE9E289757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Picture Placeholder 3">
            <a:extLst>
              <a:ext uri="{FF2B5EF4-FFF2-40B4-BE49-F238E27FC236}">
                <a16:creationId xmlns:a16="http://schemas.microsoft.com/office/drawing/2014/main" id="{BC72F3AF-B475-9647-BF03-4666650AC563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6104275" y="-695"/>
            <a:ext cx="3040082" cy="4700117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000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change image, or delete the overlay to keep existing image</a:t>
            </a:r>
          </a:p>
        </p:txBody>
      </p:sp>
    </p:spTree>
    <p:extLst>
      <p:ext uri="{BB962C8B-B14F-4D97-AF65-F5344CB8AC3E}">
        <p14:creationId xmlns:p14="http://schemas.microsoft.com/office/powerpoint/2010/main" val="2903008846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ganizational Char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C3234-2208-4FD5-BA5D-47924B90C3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35806CBA-57D9-9E40-85DA-4469949C69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C999B462-8110-C04D-8321-DCB913BE4F85}"/>
              </a:ext>
            </a:extLst>
          </p:cNvPr>
          <p:cNvSpPr/>
          <p:nvPr userDrawn="1"/>
        </p:nvSpPr>
        <p:spPr>
          <a:xfrm>
            <a:off x="907576" y="3351015"/>
            <a:ext cx="7308376" cy="249766"/>
          </a:xfrm>
          <a:custGeom>
            <a:avLst/>
            <a:gdLst>
              <a:gd name="connsiteX0" fmla="*/ 0 w 1425844"/>
              <a:gd name="connsiteY0" fmla="*/ 302217 h 302217"/>
              <a:gd name="connsiteX1" fmla="*/ 0 w 1425844"/>
              <a:gd name="connsiteY1" fmla="*/ 0 h 302217"/>
              <a:gd name="connsiteX2" fmla="*/ 1425844 w 1425844"/>
              <a:gd name="connsiteY2" fmla="*/ 0 h 302217"/>
              <a:gd name="connsiteX3" fmla="*/ 1425844 w 1425844"/>
              <a:gd name="connsiteY3" fmla="*/ 286719 h 30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25844" h="302217">
                <a:moveTo>
                  <a:pt x="0" y="302217"/>
                </a:moveTo>
                <a:lnTo>
                  <a:pt x="0" y="0"/>
                </a:lnTo>
                <a:lnTo>
                  <a:pt x="1425844" y="0"/>
                </a:lnTo>
                <a:lnTo>
                  <a:pt x="1425844" y="286719"/>
                </a:lnTo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FB0442C-D9C3-A343-AAD1-F64589F881FB}"/>
              </a:ext>
            </a:extLst>
          </p:cNvPr>
          <p:cNvCxnSpPr>
            <a:cxnSpLocks/>
          </p:cNvCxnSpPr>
          <p:nvPr userDrawn="1"/>
        </p:nvCxnSpPr>
        <p:spPr>
          <a:xfrm>
            <a:off x="2397917" y="3353569"/>
            <a:ext cx="0" cy="191740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924D327-0137-A14F-91A6-81F24F500E41}"/>
              </a:ext>
            </a:extLst>
          </p:cNvPr>
          <p:cNvCxnSpPr>
            <a:cxnSpLocks/>
          </p:cNvCxnSpPr>
          <p:nvPr userDrawn="1"/>
        </p:nvCxnSpPr>
        <p:spPr>
          <a:xfrm>
            <a:off x="3859409" y="3353569"/>
            <a:ext cx="0" cy="191740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299FD2B-996E-C14A-8339-186D9D02356A}"/>
              </a:ext>
            </a:extLst>
          </p:cNvPr>
          <p:cNvCxnSpPr>
            <a:cxnSpLocks/>
          </p:cNvCxnSpPr>
          <p:nvPr userDrawn="1"/>
        </p:nvCxnSpPr>
        <p:spPr>
          <a:xfrm>
            <a:off x="5283993" y="3353569"/>
            <a:ext cx="0" cy="191740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08C38A4-5DB3-7F42-8F69-BEE62127E4DD}"/>
              </a:ext>
            </a:extLst>
          </p:cNvPr>
          <p:cNvCxnSpPr>
            <a:cxnSpLocks/>
          </p:cNvCxnSpPr>
          <p:nvPr userDrawn="1"/>
        </p:nvCxnSpPr>
        <p:spPr>
          <a:xfrm>
            <a:off x="6727031" y="3353569"/>
            <a:ext cx="0" cy="191740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A8E3D9F-B934-114C-AD73-8E92FF9CB025}"/>
              </a:ext>
            </a:extLst>
          </p:cNvPr>
          <p:cNvCxnSpPr>
            <a:cxnSpLocks/>
          </p:cNvCxnSpPr>
          <p:nvPr userDrawn="1"/>
        </p:nvCxnSpPr>
        <p:spPr>
          <a:xfrm>
            <a:off x="4562475" y="1732758"/>
            <a:ext cx="0" cy="1618257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C30C9E37-B9FE-0F42-B76C-6E186674CF14}"/>
              </a:ext>
            </a:extLst>
          </p:cNvPr>
          <p:cNvSpPr/>
          <p:nvPr userDrawn="1"/>
        </p:nvSpPr>
        <p:spPr>
          <a:xfrm>
            <a:off x="3876675" y="1430609"/>
            <a:ext cx="1371600" cy="4572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100"/>
              </a:spcBef>
            </a:pPr>
            <a:endParaRPr lang="en-US" sz="700" i="1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4CA10D2-95E2-C548-B241-ADD6FA609B2D}"/>
              </a:ext>
            </a:extLst>
          </p:cNvPr>
          <p:cNvSpPr/>
          <p:nvPr userDrawn="1"/>
        </p:nvSpPr>
        <p:spPr>
          <a:xfrm>
            <a:off x="269079" y="2803220"/>
            <a:ext cx="1371600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00"/>
              </a:spcBef>
            </a:pPr>
            <a:endParaRPr lang="en-US" sz="800" i="1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A3EDC0C-BF79-9247-8C59-72F49284B7F1}"/>
              </a:ext>
            </a:extLst>
          </p:cNvPr>
          <p:cNvSpPr/>
          <p:nvPr userDrawn="1"/>
        </p:nvSpPr>
        <p:spPr>
          <a:xfrm>
            <a:off x="6041231" y="2803220"/>
            <a:ext cx="1371600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00"/>
              </a:spcBef>
            </a:pPr>
            <a:endParaRPr lang="en-US" sz="600" i="1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9222FDD-37C5-874F-B0FB-DC01939B746B}"/>
              </a:ext>
            </a:extLst>
          </p:cNvPr>
          <p:cNvSpPr/>
          <p:nvPr userDrawn="1"/>
        </p:nvSpPr>
        <p:spPr>
          <a:xfrm>
            <a:off x="1712117" y="2803220"/>
            <a:ext cx="1371600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00"/>
              </a:spcBef>
            </a:pPr>
            <a:endParaRPr lang="en-US" sz="600" i="1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870BB1F-C180-E241-999F-5159168E3AB2}"/>
              </a:ext>
            </a:extLst>
          </p:cNvPr>
          <p:cNvSpPr/>
          <p:nvPr userDrawn="1"/>
        </p:nvSpPr>
        <p:spPr>
          <a:xfrm>
            <a:off x="3173609" y="2803220"/>
            <a:ext cx="1371600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00"/>
              </a:spcBef>
            </a:pPr>
            <a:endParaRPr lang="en-US" sz="600" i="1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AC6A555-418A-F246-BECF-87BD8BF403E0}"/>
              </a:ext>
            </a:extLst>
          </p:cNvPr>
          <p:cNvSpPr/>
          <p:nvPr userDrawn="1"/>
        </p:nvSpPr>
        <p:spPr>
          <a:xfrm>
            <a:off x="4598193" y="2803220"/>
            <a:ext cx="1371600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00"/>
              </a:spcBef>
            </a:pPr>
            <a:endParaRPr lang="en-US" sz="600" i="1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8B422DF-FB66-5347-9CA5-0A6ABE5575A6}"/>
              </a:ext>
            </a:extLst>
          </p:cNvPr>
          <p:cNvSpPr/>
          <p:nvPr userDrawn="1"/>
        </p:nvSpPr>
        <p:spPr>
          <a:xfrm>
            <a:off x="7484271" y="2803220"/>
            <a:ext cx="1371600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00"/>
              </a:spcBef>
            </a:pPr>
            <a:endParaRPr lang="en-US" sz="600" i="1" dirty="0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14A02377-76B4-CE4A-9605-AADDCDDA9A70}"/>
              </a:ext>
            </a:extLst>
          </p:cNvPr>
          <p:cNvSpPr/>
          <p:nvPr userDrawn="1"/>
        </p:nvSpPr>
        <p:spPr>
          <a:xfrm>
            <a:off x="907576" y="1983931"/>
            <a:ext cx="7308376" cy="249766"/>
          </a:xfrm>
          <a:custGeom>
            <a:avLst/>
            <a:gdLst>
              <a:gd name="connsiteX0" fmla="*/ 0 w 1425844"/>
              <a:gd name="connsiteY0" fmla="*/ 302217 h 302217"/>
              <a:gd name="connsiteX1" fmla="*/ 0 w 1425844"/>
              <a:gd name="connsiteY1" fmla="*/ 0 h 302217"/>
              <a:gd name="connsiteX2" fmla="*/ 1425844 w 1425844"/>
              <a:gd name="connsiteY2" fmla="*/ 0 h 302217"/>
              <a:gd name="connsiteX3" fmla="*/ 1425844 w 1425844"/>
              <a:gd name="connsiteY3" fmla="*/ 286719 h 30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25844" h="302217">
                <a:moveTo>
                  <a:pt x="0" y="302217"/>
                </a:moveTo>
                <a:lnTo>
                  <a:pt x="0" y="0"/>
                </a:lnTo>
                <a:lnTo>
                  <a:pt x="1425844" y="0"/>
                </a:lnTo>
                <a:lnTo>
                  <a:pt x="1425844" y="286719"/>
                </a:lnTo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C6C3176-E04A-704F-9946-5117FA2DDAA8}"/>
              </a:ext>
            </a:extLst>
          </p:cNvPr>
          <p:cNvCxnSpPr>
            <a:cxnSpLocks/>
          </p:cNvCxnSpPr>
          <p:nvPr userDrawn="1"/>
        </p:nvCxnSpPr>
        <p:spPr>
          <a:xfrm>
            <a:off x="2397917" y="1986485"/>
            <a:ext cx="0" cy="191740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2F63343-0F10-A944-8401-4B5A164DF19C}"/>
              </a:ext>
            </a:extLst>
          </p:cNvPr>
          <p:cNvCxnSpPr>
            <a:cxnSpLocks/>
          </p:cNvCxnSpPr>
          <p:nvPr userDrawn="1"/>
        </p:nvCxnSpPr>
        <p:spPr>
          <a:xfrm>
            <a:off x="3859409" y="1986485"/>
            <a:ext cx="0" cy="191740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C502309-6D68-024F-A888-317FD4D8D711}"/>
              </a:ext>
            </a:extLst>
          </p:cNvPr>
          <p:cNvCxnSpPr>
            <a:cxnSpLocks/>
          </p:cNvCxnSpPr>
          <p:nvPr userDrawn="1"/>
        </p:nvCxnSpPr>
        <p:spPr>
          <a:xfrm>
            <a:off x="5283993" y="1986485"/>
            <a:ext cx="0" cy="191740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9C284CC-6CE7-3448-B393-82C337C07389}"/>
              </a:ext>
            </a:extLst>
          </p:cNvPr>
          <p:cNvCxnSpPr>
            <a:cxnSpLocks/>
          </p:cNvCxnSpPr>
          <p:nvPr userDrawn="1"/>
        </p:nvCxnSpPr>
        <p:spPr>
          <a:xfrm>
            <a:off x="6727031" y="1986485"/>
            <a:ext cx="0" cy="191740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1F3C5FBC-F6C1-624B-8EDE-991E5D69275F}"/>
              </a:ext>
            </a:extLst>
          </p:cNvPr>
          <p:cNvSpPr/>
          <p:nvPr userDrawn="1"/>
        </p:nvSpPr>
        <p:spPr>
          <a:xfrm>
            <a:off x="269079" y="4169067"/>
            <a:ext cx="1371600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00"/>
              </a:spcBef>
            </a:pPr>
            <a:endParaRPr lang="en-US" sz="600" i="1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D76BA32-E630-D749-A400-0EBDAD25157D}"/>
              </a:ext>
            </a:extLst>
          </p:cNvPr>
          <p:cNvSpPr/>
          <p:nvPr userDrawn="1"/>
        </p:nvSpPr>
        <p:spPr>
          <a:xfrm>
            <a:off x="6041231" y="4169067"/>
            <a:ext cx="1371600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00"/>
              </a:spcBef>
            </a:pPr>
            <a:endParaRPr lang="en-US" sz="600" i="1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D1D29C1-5F9D-FD41-8F12-28A5FA03BE64}"/>
              </a:ext>
            </a:extLst>
          </p:cNvPr>
          <p:cNvSpPr/>
          <p:nvPr userDrawn="1"/>
        </p:nvSpPr>
        <p:spPr>
          <a:xfrm>
            <a:off x="1712117" y="4169067"/>
            <a:ext cx="1371600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00"/>
              </a:spcBef>
            </a:pPr>
            <a:endParaRPr lang="en-US" sz="600" i="1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6E8CAB2-F6C9-9344-9E7B-84908FFD33E1}"/>
              </a:ext>
            </a:extLst>
          </p:cNvPr>
          <p:cNvSpPr/>
          <p:nvPr userDrawn="1"/>
        </p:nvSpPr>
        <p:spPr>
          <a:xfrm>
            <a:off x="3173609" y="4169067"/>
            <a:ext cx="1371600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00"/>
              </a:spcBef>
            </a:pPr>
            <a:endParaRPr lang="en-US" sz="600" i="1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FD62A20-EDAB-4041-9FEA-4A6CCB891A76}"/>
              </a:ext>
            </a:extLst>
          </p:cNvPr>
          <p:cNvSpPr/>
          <p:nvPr userDrawn="1"/>
        </p:nvSpPr>
        <p:spPr>
          <a:xfrm>
            <a:off x="4598193" y="4169067"/>
            <a:ext cx="1371600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00"/>
              </a:spcBef>
            </a:pPr>
            <a:endParaRPr lang="en-US" sz="600" i="1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ACA0A66-64DD-7842-8EA3-24BB6146FDA9}"/>
              </a:ext>
            </a:extLst>
          </p:cNvPr>
          <p:cNvSpPr/>
          <p:nvPr userDrawn="1"/>
        </p:nvSpPr>
        <p:spPr>
          <a:xfrm>
            <a:off x="7484271" y="4169067"/>
            <a:ext cx="1371600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00"/>
              </a:spcBef>
            </a:pPr>
            <a:endParaRPr lang="en-US" sz="600" i="1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D5F48AB-C0AD-D048-A68E-91B6D97E4BA4}"/>
              </a:ext>
            </a:extLst>
          </p:cNvPr>
          <p:cNvGrpSpPr/>
          <p:nvPr userDrawn="1"/>
        </p:nvGrpSpPr>
        <p:grpSpPr>
          <a:xfrm>
            <a:off x="4242435" y="723028"/>
            <a:ext cx="640080" cy="640080"/>
            <a:chOff x="4243624" y="656353"/>
            <a:chExt cx="640080" cy="640080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B2B5F933-6C07-3440-A0E1-69303C84371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Graphic 11">
              <a:extLst>
                <a:ext uri="{FF2B5EF4-FFF2-40B4-BE49-F238E27FC236}">
                  <a16:creationId xmlns:a16="http://schemas.microsoft.com/office/drawing/2014/main" id="{38E4480D-34D0-D14E-9E95-C1D96CC2CB8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22A8039-CA81-174F-88E9-1E04AC287FF6}"/>
              </a:ext>
            </a:extLst>
          </p:cNvPr>
          <p:cNvGrpSpPr/>
          <p:nvPr userDrawn="1"/>
        </p:nvGrpSpPr>
        <p:grpSpPr>
          <a:xfrm>
            <a:off x="3539369" y="2075578"/>
            <a:ext cx="640080" cy="640080"/>
            <a:chOff x="4243624" y="656353"/>
            <a:chExt cx="640080" cy="640080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AB1FAA66-40C2-FA4D-9861-A670FB9E208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Graphic 11">
              <a:extLst>
                <a:ext uri="{FF2B5EF4-FFF2-40B4-BE49-F238E27FC236}">
                  <a16:creationId xmlns:a16="http://schemas.microsoft.com/office/drawing/2014/main" id="{A00F4B55-B70E-5444-A1F3-54D8708EE85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616DDE80-589F-2D4E-ACDB-71C06D045BC2}"/>
              </a:ext>
            </a:extLst>
          </p:cNvPr>
          <p:cNvGrpSpPr/>
          <p:nvPr userDrawn="1"/>
        </p:nvGrpSpPr>
        <p:grpSpPr>
          <a:xfrm>
            <a:off x="634839" y="2075578"/>
            <a:ext cx="640080" cy="640080"/>
            <a:chOff x="4243624" y="656353"/>
            <a:chExt cx="640080" cy="640080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502D7C77-0B94-234D-B81C-344D1902420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Graphic 11">
              <a:extLst>
                <a:ext uri="{FF2B5EF4-FFF2-40B4-BE49-F238E27FC236}">
                  <a16:creationId xmlns:a16="http://schemas.microsoft.com/office/drawing/2014/main" id="{64797636-B313-434A-B11E-6B4BE421617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0B27C9F0-DC95-1642-A622-1198BB7542BD}"/>
              </a:ext>
            </a:extLst>
          </p:cNvPr>
          <p:cNvGrpSpPr/>
          <p:nvPr userDrawn="1"/>
        </p:nvGrpSpPr>
        <p:grpSpPr>
          <a:xfrm>
            <a:off x="2077877" y="2075578"/>
            <a:ext cx="640080" cy="640080"/>
            <a:chOff x="4243624" y="656353"/>
            <a:chExt cx="640080" cy="640080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60CB51CB-74F7-D54B-8C9B-9BEFFD31220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Graphic 11">
              <a:extLst>
                <a:ext uri="{FF2B5EF4-FFF2-40B4-BE49-F238E27FC236}">
                  <a16:creationId xmlns:a16="http://schemas.microsoft.com/office/drawing/2014/main" id="{0757571A-1DE2-F348-A948-9B54E96C03A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2BE41FB1-D516-4B4F-BE72-89A27108FC24}"/>
              </a:ext>
            </a:extLst>
          </p:cNvPr>
          <p:cNvGrpSpPr/>
          <p:nvPr userDrawn="1"/>
        </p:nvGrpSpPr>
        <p:grpSpPr>
          <a:xfrm>
            <a:off x="7850031" y="2075578"/>
            <a:ext cx="640080" cy="640080"/>
            <a:chOff x="4243624" y="656353"/>
            <a:chExt cx="640080" cy="640080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8264332D-928D-F646-9FD3-AA595A58C58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Graphic 11">
              <a:extLst>
                <a:ext uri="{FF2B5EF4-FFF2-40B4-BE49-F238E27FC236}">
                  <a16:creationId xmlns:a16="http://schemas.microsoft.com/office/drawing/2014/main" id="{F6BFCB76-7DF8-1049-BE91-2C060E946A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D20F577E-5020-874E-84B0-DBED96A48BEB}"/>
              </a:ext>
            </a:extLst>
          </p:cNvPr>
          <p:cNvGrpSpPr/>
          <p:nvPr userDrawn="1"/>
        </p:nvGrpSpPr>
        <p:grpSpPr>
          <a:xfrm>
            <a:off x="4963953" y="2075578"/>
            <a:ext cx="640080" cy="640080"/>
            <a:chOff x="4243624" y="656353"/>
            <a:chExt cx="640080" cy="640080"/>
          </a:xfrm>
        </p:grpSpPr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48644C68-96EA-0541-9E12-92349C444B4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Graphic 11">
              <a:extLst>
                <a:ext uri="{FF2B5EF4-FFF2-40B4-BE49-F238E27FC236}">
                  <a16:creationId xmlns:a16="http://schemas.microsoft.com/office/drawing/2014/main" id="{A7AC9006-2B98-7F44-839A-48686CA9BC6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76B09030-FFB8-4844-BF98-F10280FB4D35}"/>
              </a:ext>
            </a:extLst>
          </p:cNvPr>
          <p:cNvGrpSpPr/>
          <p:nvPr userDrawn="1"/>
        </p:nvGrpSpPr>
        <p:grpSpPr>
          <a:xfrm>
            <a:off x="6406991" y="2075578"/>
            <a:ext cx="640080" cy="640080"/>
            <a:chOff x="4243624" y="656353"/>
            <a:chExt cx="640080" cy="640080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4876CD1-764C-B647-80FC-7EE0212A8F3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Graphic 11">
              <a:extLst>
                <a:ext uri="{FF2B5EF4-FFF2-40B4-BE49-F238E27FC236}">
                  <a16:creationId xmlns:a16="http://schemas.microsoft.com/office/drawing/2014/main" id="{790BD232-4327-864E-8E29-5825D04F927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D96733DA-3CB7-5E46-96D8-110E0F6365C4}"/>
              </a:ext>
            </a:extLst>
          </p:cNvPr>
          <p:cNvGrpSpPr/>
          <p:nvPr userDrawn="1"/>
        </p:nvGrpSpPr>
        <p:grpSpPr>
          <a:xfrm>
            <a:off x="3539369" y="3447178"/>
            <a:ext cx="640080" cy="640080"/>
            <a:chOff x="4243624" y="656353"/>
            <a:chExt cx="640080" cy="640080"/>
          </a:xfrm>
        </p:grpSpPr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06DCBAB1-8AE5-1943-A579-28499178F8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Graphic 11">
              <a:extLst>
                <a:ext uri="{FF2B5EF4-FFF2-40B4-BE49-F238E27FC236}">
                  <a16:creationId xmlns:a16="http://schemas.microsoft.com/office/drawing/2014/main" id="{41C04BD4-93AC-B740-885F-B11D4591A2E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675FE985-5D92-CC48-96BC-4FF175A26BD4}"/>
              </a:ext>
            </a:extLst>
          </p:cNvPr>
          <p:cNvGrpSpPr/>
          <p:nvPr userDrawn="1"/>
        </p:nvGrpSpPr>
        <p:grpSpPr>
          <a:xfrm>
            <a:off x="634839" y="3447178"/>
            <a:ext cx="640080" cy="640080"/>
            <a:chOff x="4243624" y="656353"/>
            <a:chExt cx="640080" cy="640080"/>
          </a:xfrm>
        </p:grpSpPr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7A113BB8-9615-F84D-A7B7-F7E8579A0CB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Graphic 11">
              <a:extLst>
                <a:ext uri="{FF2B5EF4-FFF2-40B4-BE49-F238E27FC236}">
                  <a16:creationId xmlns:a16="http://schemas.microsoft.com/office/drawing/2014/main" id="{A4A2F667-F3D6-8249-821F-FAA7029AF46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C0695C4F-38D0-1049-A0AB-91E3219F1129}"/>
              </a:ext>
            </a:extLst>
          </p:cNvPr>
          <p:cNvGrpSpPr/>
          <p:nvPr userDrawn="1"/>
        </p:nvGrpSpPr>
        <p:grpSpPr>
          <a:xfrm>
            <a:off x="2077877" y="3447178"/>
            <a:ext cx="640080" cy="640080"/>
            <a:chOff x="4243624" y="656353"/>
            <a:chExt cx="640080" cy="640080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AE12F901-5416-8148-BB16-FA16FFED053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Graphic 11">
              <a:extLst>
                <a:ext uri="{FF2B5EF4-FFF2-40B4-BE49-F238E27FC236}">
                  <a16:creationId xmlns:a16="http://schemas.microsoft.com/office/drawing/2014/main" id="{3B44EE68-D9AF-EE48-8573-0D9F9FB3CD6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9D740595-E811-864C-986D-D4C0D34047F1}"/>
              </a:ext>
            </a:extLst>
          </p:cNvPr>
          <p:cNvGrpSpPr/>
          <p:nvPr userDrawn="1"/>
        </p:nvGrpSpPr>
        <p:grpSpPr>
          <a:xfrm>
            <a:off x="7850031" y="3447178"/>
            <a:ext cx="640080" cy="640080"/>
            <a:chOff x="4243624" y="656353"/>
            <a:chExt cx="640080" cy="640080"/>
          </a:xfrm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39A3CC05-F813-B74D-8951-14357ADF7AA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Graphic 11">
              <a:extLst>
                <a:ext uri="{FF2B5EF4-FFF2-40B4-BE49-F238E27FC236}">
                  <a16:creationId xmlns:a16="http://schemas.microsoft.com/office/drawing/2014/main" id="{39247C19-159D-5247-8E2A-71FD7D001AA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3ACC394F-9DC4-964B-930E-3026AAF7DAA2}"/>
              </a:ext>
            </a:extLst>
          </p:cNvPr>
          <p:cNvGrpSpPr/>
          <p:nvPr userDrawn="1"/>
        </p:nvGrpSpPr>
        <p:grpSpPr>
          <a:xfrm>
            <a:off x="4963953" y="3447178"/>
            <a:ext cx="640080" cy="640080"/>
            <a:chOff x="4243624" y="656353"/>
            <a:chExt cx="640080" cy="640080"/>
          </a:xfrm>
        </p:grpSpPr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D67F606D-8AF0-7C44-BB6E-E1AA23535FA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Graphic 11">
              <a:extLst>
                <a:ext uri="{FF2B5EF4-FFF2-40B4-BE49-F238E27FC236}">
                  <a16:creationId xmlns:a16="http://schemas.microsoft.com/office/drawing/2014/main" id="{BD6BD840-00CE-D64C-8438-A35B319B291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594C6643-6BBC-5949-8EF3-0DD1737934CC}"/>
              </a:ext>
            </a:extLst>
          </p:cNvPr>
          <p:cNvGrpSpPr/>
          <p:nvPr userDrawn="1"/>
        </p:nvGrpSpPr>
        <p:grpSpPr>
          <a:xfrm>
            <a:off x="6406991" y="3447178"/>
            <a:ext cx="640080" cy="640080"/>
            <a:chOff x="4243624" y="656353"/>
            <a:chExt cx="640080" cy="640080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EB44A684-4ABA-2845-8DAC-B16711E176E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Graphic 11">
              <a:extLst>
                <a:ext uri="{FF2B5EF4-FFF2-40B4-BE49-F238E27FC236}">
                  <a16:creationId xmlns:a16="http://schemas.microsoft.com/office/drawing/2014/main" id="{42CCB901-D147-384D-8391-E9C9E99623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68" name="Picture Placeholder 67">
            <a:extLst>
              <a:ext uri="{FF2B5EF4-FFF2-40B4-BE49-F238E27FC236}">
                <a16:creationId xmlns:a16="http://schemas.microsoft.com/office/drawing/2014/main" id="{1253EEEA-98F9-F24E-8B3C-831AC642B61D}"/>
              </a:ext>
            </a:extLst>
          </p:cNvPr>
          <p:cNvSpPr>
            <a:spLocks noGrp="1" noChangeAspect="1"/>
          </p:cNvSpPr>
          <p:nvPr userDrawn="1">
            <p:ph type="pic" sz="quarter" idx="10" hasCustomPrompt="1"/>
          </p:nvPr>
        </p:nvSpPr>
        <p:spPr>
          <a:xfrm>
            <a:off x="4242435" y="723028"/>
            <a:ext cx="640080" cy="64008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900"/>
            </a:lvl1pPr>
          </a:lstStyle>
          <a:p>
            <a:r>
              <a:rPr lang="en-US" dirty="0"/>
              <a:t>Photo</a:t>
            </a:r>
          </a:p>
        </p:txBody>
      </p:sp>
      <p:sp>
        <p:nvSpPr>
          <p:cNvPr id="69" name="Picture Placeholder 67">
            <a:extLst>
              <a:ext uri="{FF2B5EF4-FFF2-40B4-BE49-F238E27FC236}">
                <a16:creationId xmlns:a16="http://schemas.microsoft.com/office/drawing/2014/main" id="{21B5CDD9-8045-274C-8F62-44946AEECA33}"/>
              </a:ext>
            </a:extLst>
          </p:cNvPr>
          <p:cNvSpPr>
            <a:spLocks noGrp="1" noChangeAspect="1"/>
          </p:cNvSpPr>
          <p:nvPr userDrawn="1">
            <p:ph type="pic" sz="quarter" idx="11" hasCustomPrompt="1"/>
          </p:nvPr>
        </p:nvSpPr>
        <p:spPr>
          <a:xfrm>
            <a:off x="634839" y="2075578"/>
            <a:ext cx="640080" cy="640080"/>
          </a:xfrm>
          <a:prstGeom prst="ellipse">
            <a:avLst/>
          </a:prstGeom>
        </p:spPr>
        <p:txBody>
          <a:bodyPr wrap="none" anchor="ctr" anchorCtr="0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sz="900"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Photo</a:t>
            </a:r>
          </a:p>
        </p:txBody>
      </p:sp>
      <p:sp>
        <p:nvSpPr>
          <p:cNvPr id="70" name="Picture Placeholder 67">
            <a:extLst>
              <a:ext uri="{FF2B5EF4-FFF2-40B4-BE49-F238E27FC236}">
                <a16:creationId xmlns:a16="http://schemas.microsoft.com/office/drawing/2014/main" id="{FE7A2F59-B470-3446-B582-477764DC3F83}"/>
              </a:ext>
            </a:extLst>
          </p:cNvPr>
          <p:cNvSpPr>
            <a:spLocks noGrp="1" noChangeAspect="1"/>
          </p:cNvSpPr>
          <p:nvPr userDrawn="1">
            <p:ph type="pic" sz="quarter" idx="12" hasCustomPrompt="1"/>
          </p:nvPr>
        </p:nvSpPr>
        <p:spPr>
          <a:xfrm>
            <a:off x="2077877" y="2075578"/>
            <a:ext cx="640080" cy="640080"/>
          </a:xfrm>
          <a:prstGeom prst="ellipse">
            <a:avLst/>
          </a:prstGeom>
        </p:spPr>
        <p:txBody>
          <a:bodyPr wrap="none" anchor="ctr" anchorCtr="0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sz="900"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Photo</a:t>
            </a:r>
          </a:p>
        </p:txBody>
      </p:sp>
      <p:sp>
        <p:nvSpPr>
          <p:cNvPr id="71" name="Picture Placeholder 67">
            <a:extLst>
              <a:ext uri="{FF2B5EF4-FFF2-40B4-BE49-F238E27FC236}">
                <a16:creationId xmlns:a16="http://schemas.microsoft.com/office/drawing/2014/main" id="{5179DF51-3BD2-EC45-816E-2082313D0DFD}"/>
              </a:ext>
            </a:extLst>
          </p:cNvPr>
          <p:cNvSpPr>
            <a:spLocks noGrp="1" noChangeAspect="1"/>
          </p:cNvSpPr>
          <p:nvPr userDrawn="1">
            <p:ph type="pic" sz="quarter" idx="13" hasCustomPrompt="1"/>
          </p:nvPr>
        </p:nvSpPr>
        <p:spPr>
          <a:xfrm>
            <a:off x="3539369" y="2075578"/>
            <a:ext cx="640080" cy="64008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900"/>
            </a:lvl1pPr>
          </a:lstStyle>
          <a:p>
            <a:r>
              <a:rPr lang="en-US" dirty="0"/>
              <a:t>Photo</a:t>
            </a:r>
          </a:p>
        </p:txBody>
      </p:sp>
      <p:sp>
        <p:nvSpPr>
          <p:cNvPr id="72" name="Picture Placeholder 67">
            <a:extLst>
              <a:ext uri="{FF2B5EF4-FFF2-40B4-BE49-F238E27FC236}">
                <a16:creationId xmlns:a16="http://schemas.microsoft.com/office/drawing/2014/main" id="{BA521378-3E48-A749-9448-87F4BBDF9F69}"/>
              </a:ext>
            </a:extLst>
          </p:cNvPr>
          <p:cNvSpPr>
            <a:spLocks noGrp="1" noChangeAspect="1"/>
          </p:cNvSpPr>
          <p:nvPr userDrawn="1">
            <p:ph type="pic" sz="quarter" idx="14" hasCustomPrompt="1"/>
          </p:nvPr>
        </p:nvSpPr>
        <p:spPr>
          <a:xfrm>
            <a:off x="4963953" y="2075578"/>
            <a:ext cx="640080" cy="64008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900"/>
            </a:lvl1pPr>
          </a:lstStyle>
          <a:p>
            <a:r>
              <a:rPr lang="en-US" dirty="0"/>
              <a:t>Photo</a:t>
            </a:r>
          </a:p>
        </p:txBody>
      </p:sp>
      <p:sp>
        <p:nvSpPr>
          <p:cNvPr id="73" name="Picture Placeholder 67">
            <a:extLst>
              <a:ext uri="{FF2B5EF4-FFF2-40B4-BE49-F238E27FC236}">
                <a16:creationId xmlns:a16="http://schemas.microsoft.com/office/drawing/2014/main" id="{03FCD8E7-DDD4-6149-B6EA-E6A08C78DDD8}"/>
              </a:ext>
            </a:extLst>
          </p:cNvPr>
          <p:cNvSpPr>
            <a:spLocks noGrp="1" noChangeAspect="1"/>
          </p:cNvSpPr>
          <p:nvPr userDrawn="1">
            <p:ph type="pic" sz="quarter" idx="15" hasCustomPrompt="1"/>
          </p:nvPr>
        </p:nvSpPr>
        <p:spPr>
          <a:xfrm>
            <a:off x="6406991" y="2075578"/>
            <a:ext cx="640080" cy="64008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900"/>
            </a:lvl1pPr>
          </a:lstStyle>
          <a:p>
            <a:r>
              <a:rPr lang="en-US" dirty="0"/>
              <a:t>Photo</a:t>
            </a:r>
          </a:p>
        </p:txBody>
      </p:sp>
      <p:sp>
        <p:nvSpPr>
          <p:cNvPr id="74" name="Picture Placeholder 67">
            <a:extLst>
              <a:ext uri="{FF2B5EF4-FFF2-40B4-BE49-F238E27FC236}">
                <a16:creationId xmlns:a16="http://schemas.microsoft.com/office/drawing/2014/main" id="{A4DF7954-FC0E-B943-872C-2BF92A21AF0D}"/>
              </a:ext>
            </a:extLst>
          </p:cNvPr>
          <p:cNvSpPr>
            <a:spLocks noGrp="1" noChangeAspect="1"/>
          </p:cNvSpPr>
          <p:nvPr userDrawn="1">
            <p:ph type="pic" sz="quarter" idx="16" hasCustomPrompt="1"/>
          </p:nvPr>
        </p:nvSpPr>
        <p:spPr>
          <a:xfrm>
            <a:off x="7850031" y="2075578"/>
            <a:ext cx="640080" cy="64008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900"/>
            </a:lvl1pPr>
          </a:lstStyle>
          <a:p>
            <a:r>
              <a:rPr lang="en-US" dirty="0"/>
              <a:t>Photo</a:t>
            </a:r>
          </a:p>
        </p:txBody>
      </p:sp>
      <p:sp>
        <p:nvSpPr>
          <p:cNvPr id="75" name="Picture Placeholder 67">
            <a:extLst>
              <a:ext uri="{FF2B5EF4-FFF2-40B4-BE49-F238E27FC236}">
                <a16:creationId xmlns:a16="http://schemas.microsoft.com/office/drawing/2014/main" id="{0445D38C-F717-4D4A-A975-1F5D122D1E8E}"/>
              </a:ext>
            </a:extLst>
          </p:cNvPr>
          <p:cNvSpPr>
            <a:spLocks noGrp="1" noChangeAspect="1"/>
          </p:cNvSpPr>
          <p:nvPr userDrawn="1">
            <p:ph type="pic" sz="quarter" idx="17" hasCustomPrompt="1"/>
          </p:nvPr>
        </p:nvSpPr>
        <p:spPr>
          <a:xfrm>
            <a:off x="634839" y="3447178"/>
            <a:ext cx="640080" cy="64008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900"/>
            </a:lvl1pPr>
          </a:lstStyle>
          <a:p>
            <a:r>
              <a:rPr lang="en-US" dirty="0"/>
              <a:t>Photo</a:t>
            </a:r>
          </a:p>
        </p:txBody>
      </p:sp>
      <p:sp>
        <p:nvSpPr>
          <p:cNvPr id="76" name="Picture Placeholder 67">
            <a:extLst>
              <a:ext uri="{FF2B5EF4-FFF2-40B4-BE49-F238E27FC236}">
                <a16:creationId xmlns:a16="http://schemas.microsoft.com/office/drawing/2014/main" id="{47923A8E-9E66-7F4D-8781-CCBF0F113522}"/>
              </a:ext>
            </a:extLst>
          </p:cNvPr>
          <p:cNvSpPr>
            <a:spLocks noGrp="1" noChangeAspect="1"/>
          </p:cNvSpPr>
          <p:nvPr userDrawn="1">
            <p:ph type="pic" sz="quarter" idx="18" hasCustomPrompt="1"/>
          </p:nvPr>
        </p:nvSpPr>
        <p:spPr>
          <a:xfrm>
            <a:off x="2077877" y="3447178"/>
            <a:ext cx="640080" cy="64008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900"/>
            </a:lvl1pPr>
          </a:lstStyle>
          <a:p>
            <a:r>
              <a:rPr lang="en-US" dirty="0"/>
              <a:t>Photo</a:t>
            </a:r>
          </a:p>
        </p:txBody>
      </p:sp>
      <p:sp>
        <p:nvSpPr>
          <p:cNvPr id="77" name="Picture Placeholder 67">
            <a:extLst>
              <a:ext uri="{FF2B5EF4-FFF2-40B4-BE49-F238E27FC236}">
                <a16:creationId xmlns:a16="http://schemas.microsoft.com/office/drawing/2014/main" id="{A807AAB4-7D38-8749-A3A8-9DC774C71408}"/>
              </a:ext>
            </a:extLst>
          </p:cNvPr>
          <p:cNvSpPr>
            <a:spLocks noGrp="1" noChangeAspect="1"/>
          </p:cNvSpPr>
          <p:nvPr userDrawn="1">
            <p:ph type="pic" sz="quarter" idx="19" hasCustomPrompt="1"/>
          </p:nvPr>
        </p:nvSpPr>
        <p:spPr>
          <a:xfrm>
            <a:off x="3539369" y="3447178"/>
            <a:ext cx="640080" cy="64008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900"/>
            </a:lvl1pPr>
          </a:lstStyle>
          <a:p>
            <a:r>
              <a:rPr lang="en-US" dirty="0"/>
              <a:t>Photo</a:t>
            </a:r>
          </a:p>
        </p:txBody>
      </p:sp>
      <p:sp>
        <p:nvSpPr>
          <p:cNvPr id="78" name="Picture Placeholder 67">
            <a:extLst>
              <a:ext uri="{FF2B5EF4-FFF2-40B4-BE49-F238E27FC236}">
                <a16:creationId xmlns:a16="http://schemas.microsoft.com/office/drawing/2014/main" id="{A35E9005-8BE0-4C4F-B7DD-CC86B7D2A870}"/>
              </a:ext>
            </a:extLst>
          </p:cNvPr>
          <p:cNvSpPr>
            <a:spLocks noGrp="1" noChangeAspect="1"/>
          </p:cNvSpPr>
          <p:nvPr userDrawn="1">
            <p:ph type="pic" sz="quarter" idx="20" hasCustomPrompt="1"/>
          </p:nvPr>
        </p:nvSpPr>
        <p:spPr>
          <a:xfrm>
            <a:off x="4963953" y="3447178"/>
            <a:ext cx="640080" cy="64008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900"/>
            </a:lvl1pPr>
          </a:lstStyle>
          <a:p>
            <a:r>
              <a:rPr lang="en-US" dirty="0"/>
              <a:t>Photo</a:t>
            </a:r>
          </a:p>
        </p:txBody>
      </p:sp>
      <p:sp>
        <p:nvSpPr>
          <p:cNvPr id="79" name="Picture Placeholder 67">
            <a:extLst>
              <a:ext uri="{FF2B5EF4-FFF2-40B4-BE49-F238E27FC236}">
                <a16:creationId xmlns:a16="http://schemas.microsoft.com/office/drawing/2014/main" id="{2F590A45-CA68-B941-B458-96CDCDD6857D}"/>
              </a:ext>
            </a:extLst>
          </p:cNvPr>
          <p:cNvSpPr>
            <a:spLocks noGrp="1" noChangeAspect="1"/>
          </p:cNvSpPr>
          <p:nvPr userDrawn="1">
            <p:ph type="pic" sz="quarter" idx="21" hasCustomPrompt="1"/>
          </p:nvPr>
        </p:nvSpPr>
        <p:spPr>
          <a:xfrm>
            <a:off x="6406991" y="3447178"/>
            <a:ext cx="640080" cy="64008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900"/>
            </a:lvl1pPr>
          </a:lstStyle>
          <a:p>
            <a:r>
              <a:rPr lang="en-US" dirty="0"/>
              <a:t>Photo</a:t>
            </a:r>
          </a:p>
        </p:txBody>
      </p:sp>
      <p:sp>
        <p:nvSpPr>
          <p:cNvPr id="80" name="Picture Placeholder 67">
            <a:extLst>
              <a:ext uri="{FF2B5EF4-FFF2-40B4-BE49-F238E27FC236}">
                <a16:creationId xmlns:a16="http://schemas.microsoft.com/office/drawing/2014/main" id="{9D18AC67-CAF4-8445-BA90-C8CBB4B6E904}"/>
              </a:ext>
            </a:extLst>
          </p:cNvPr>
          <p:cNvSpPr>
            <a:spLocks noGrp="1" noChangeAspect="1"/>
          </p:cNvSpPr>
          <p:nvPr userDrawn="1">
            <p:ph type="pic" sz="quarter" idx="22" hasCustomPrompt="1"/>
          </p:nvPr>
        </p:nvSpPr>
        <p:spPr>
          <a:xfrm>
            <a:off x="7850031" y="3447178"/>
            <a:ext cx="640080" cy="64008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900"/>
            </a:lvl1pPr>
          </a:lstStyle>
          <a:p>
            <a:r>
              <a:rPr lang="en-US" dirty="0"/>
              <a:t>Photo</a:t>
            </a:r>
          </a:p>
        </p:txBody>
      </p:sp>
      <p:sp>
        <p:nvSpPr>
          <p:cNvPr id="84" name="Text Placeholder 83">
            <a:extLst>
              <a:ext uri="{FF2B5EF4-FFF2-40B4-BE49-F238E27FC236}">
                <a16:creationId xmlns:a16="http://schemas.microsoft.com/office/drawing/2014/main" id="{C02D659B-EDAA-AF44-83C8-D458AB70B4E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76674" y="1430609"/>
            <a:ext cx="1371600" cy="457200"/>
          </a:xfrm>
          <a:prstGeom prst="rect">
            <a:avLst/>
          </a:prstGeom>
        </p:spPr>
        <p:txBody>
          <a:bodyPr anchor="ctr"/>
          <a:lstStyle>
            <a:lvl1pPr algn="ctr">
              <a:defRPr sz="1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NAME</a:t>
            </a:r>
          </a:p>
        </p:txBody>
      </p:sp>
      <p:sp>
        <p:nvSpPr>
          <p:cNvPr id="85" name="Text Placeholder 83">
            <a:extLst>
              <a:ext uri="{FF2B5EF4-FFF2-40B4-BE49-F238E27FC236}">
                <a16:creationId xmlns:a16="http://schemas.microsoft.com/office/drawing/2014/main" id="{29E3ABCE-1905-054D-AE33-B99DB271A1C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173609" y="2803220"/>
            <a:ext cx="1371600" cy="457200"/>
          </a:xfrm>
          <a:prstGeom prst="rect">
            <a:avLst/>
          </a:prstGeom>
        </p:spPr>
        <p:txBody>
          <a:bodyPr anchor="ctr"/>
          <a:lstStyle>
            <a:lvl1pPr algn="ctr">
              <a:defRPr sz="1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NAME</a:t>
            </a:r>
          </a:p>
        </p:txBody>
      </p:sp>
      <p:sp>
        <p:nvSpPr>
          <p:cNvPr id="86" name="Text Placeholder 83">
            <a:extLst>
              <a:ext uri="{FF2B5EF4-FFF2-40B4-BE49-F238E27FC236}">
                <a16:creationId xmlns:a16="http://schemas.microsoft.com/office/drawing/2014/main" id="{EF9639B7-3A62-A34A-8C27-1FC8AA9DCF8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712117" y="2803220"/>
            <a:ext cx="1371600" cy="457200"/>
          </a:xfrm>
          <a:prstGeom prst="rect">
            <a:avLst/>
          </a:prstGeom>
        </p:spPr>
        <p:txBody>
          <a:bodyPr anchor="ctr"/>
          <a:lstStyle>
            <a:lvl1pPr algn="ctr">
              <a:defRPr sz="1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NAME</a:t>
            </a:r>
          </a:p>
        </p:txBody>
      </p:sp>
      <p:sp>
        <p:nvSpPr>
          <p:cNvPr id="87" name="Text Placeholder 83">
            <a:extLst>
              <a:ext uri="{FF2B5EF4-FFF2-40B4-BE49-F238E27FC236}">
                <a16:creationId xmlns:a16="http://schemas.microsoft.com/office/drawing/2014/main" id="{2AE43484-C007-CD45-887E-8EDA1B42A3E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69079" y="2803220"/>
            <a:ext cx="1371600" cy="457200"/>
          </a:xfrm>
          <a:prstGeom prst="rect">
            <a:avLst/>
          </a:prstGeom>
        </p:spPr>
        <p:txBody>
          <a:bodyPr anchor="ctr"/>
          <a:lstStyle>
            <a:lvl1pPr algn="ctr">
              <a:defRPr sz="1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NAME</a:t>
            </a:r>
          </a:p>
        </p:txBody>
      </p:sp>
      <p:sp>
        <p:nvSpPr>
          <p:cNvPr id="91" name="Text Placeholder 83">
            <a:extLst>
              <a:ext uri="{FF2B5EF4-FFF2-40B4-BE49-F238E27FC236}">
                <a16:creationId xmlns:a16="http://schemas.microsoft.com/office/drawing/2014/main" id="{45E222CC-2B87-E44D-982E-FB34E0E2DB3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484271" y="2803220"/>
            <a:ext cx="1371600" cy="457200"/>
          </a:xfrm>
          <a:prstGeom prst="rect">
            <a:avLst/>
          </a:prstGeom>
        </p:spPr>
        <p:txBody>
          <a:bodyPr anchor="ctr"/>
          <a:lstStyle>
            <a:lvl1pPr algn="ctr">
              <a:defRPr sz="1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NAME</a:t>
            </a:r>
          </a:p>
        </p:txBody>
      </p:sp>
      <p:sp>
        <p:nvSpPr>
          <p:cNvPr id="92" name="Text Placeholder 83">
            <a:extLst>
              <a:ext uri="{FF2B5EF4-FFF2-40B4-BE49-F238E27FC236}">
                <a16:creationId xmlns:a16="http://schemas.microsoft.com/office/drawing/2014/main" id="{3819E673-5616-2149-9AE3-3292F0F2BCD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041231" y="2803220"/>
            <a:ext cx="1371600" cy="457200"/>
          </a:xfrm>
          <a:prstGeom prst="rect">
            <a:avLst/>
          </a:prstGeom>
        </p:spPr>
        <p:txBody>
          <a:bodyPr anchor="ctr"/>
          <a:lstStyle>
            <a:lvl1pPr algn="ctr">
              <a:defRPr sz="1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NAME</a:t>
            </a:r>
          </a:p>
        </p:txBody>
      </p:sp>
      <p:sp>
        <p:nvSpPr>
          <p:cNvPr id="93" name="Text Placeholder 83">
            <a:extLst>
              <a:ext uri="{FF2B5EF4-FFF2-40B4-BE49-F238E27FC236}">
                <a16:creationId xmlns:a16="http://schemas.microsoft.com/office/drawing/2014/main" id="{8F554C34-9BBF-A541-89D9-97E54C89F9E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598193" y="2803220"/>
            <a:ext cx="1371600" cy="457200"/>
          </a:xfrm>
          <a:prstGeom prst="rect">
            <a:avLst/>
          </a:prstGeom>
        </p:spPr>
        <p:txBody>
          <a:bodyPr anchor="ctr"/>
          <a:lstStyle>
            <a:lvl1pPr algn="ctr">
              <a:defRPr sz="1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NAME</a:t>
            </a:r>
          </a:p>
        </p:txBody>
      </p:sp>
      <p:sp>
        <p:nvSpPr>
          <p:cNvPr id="94" name="Text Placeholder 83">
            <a:extLst>
              <a:ext uri="{FF2B5EF4-FFF2-40B4-BE49-F238E27FC236}">
                <a16:creationId xmlns:a16="http://schemas.microsoft.com/office/drawing/2014/main" id="{E7FD17CB-F4DF-5F49-9995-51FE74116DD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73609" y="4169067"/>
            <a:ext cx="1371600" cy="457200"/>
          </a:xfrm>
          <a:prstGeom prst="rect">
            <a:avLst/>
          </a:prstGeom>
        </p:spPr>
        <p:txBody>
          <a:bodyPr anchor="ctr"/>
          <a:lstStyle>
            <a:lvl1pPr algn="ctr">
              <a:defRPr sz="1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NAME</a:t>
            </a:r>
          </a:p>
        </p:txBody>
      </p:sp>
      <p:sp>
        <p:nvSpPr>
          <p:cNvPr id="95" name="Text Placeholder 83">
            <a:extLst>
              <a:ext uri="{FF2B5EF4-FFF2-40B4-BE49-F238E27FC236}">
                <a16:creationId xmlns:a16="http://schemas.microsoft.com/office/drawing/2014/main" id="{B7BC876C-A31A-CA4D-8AAE-4BA8556B4E5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712117" y="4169067"/>
            <a:ext cx="1371600" cy="457200"/>
          </a:xfrm>
          <a:prstGeom prst="rect">
            <a:avLst/>
          </a:prstGeom>
        </p:spPr>
        <p:txBody>
          <a:bodyPr anchor="ctr"/>
          <a:lstStyle>
            <a:lvl1pPr algn="ctr">
              <a:defRPr sz="1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NAME</a:t>
            </a:r>
          </a:p>
        </p:txBody>
      </p:sp>
      <p:sp>
        <p:nvSpPr>
          <p:cNvPr id="96" name="Text Placeholder 83">
            <a:extLst>
              <a:ext uri="{FF2B5EF4-FFF2-40B4-BE49-F238E27FC236}">
                <a16:creationId xmlns:a16="http://schemas.microsoft.com/office/drawing/2014/main" id="{5742E852-9D95-2748-9828-9B786742A78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69079" y="4169067"/>
            <a:ext cx="1371600" cy="457200"/>
          </a:xfrm>
          <a:prstGeom prst="rect">
            <a:avLst/>
          </a:prstGeom>
        </p:spPr>
        <p:txBody>
          <a:bodyPr anchor="ctr"/>
          <a:lstStyle>
            <a:lvl1pPr algn="ctr">
              <a:defRPr sz="1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NAME</a:t>
            </a:r>
          </a:p>
        </p:txBody>
      </p:sp>
      <p:sp>
        <p:nvSpPr>
          <p:cNvPr id="97" name="Text Placeholder 83">
            <a:extLst>
              <a:ext uri="{FF2B5EF4-FFF2-40B4-BE49-F238E27FC236}">
                <a16:creationId xmlns:a16="http://schemas.microsoft.com/office/drawing/2014/main" id="{B67AA0B1-8F0C-5846-A67D-EFAC1FC6B36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484271" y="4169067"/>
            <a:ext cx="1371600" cy="457200"/>
          </a:xfrm>
          <a:prstGeom prst="rect">
            <a:avLst/>
          </a:prstGeom>
        </p:spPr>
        <p:txBody>
          <a:bodyPr anchor="ctr"/>
          <a:lstStyle>
            <a:lvl1pPr algn="ctr">
              <a:defRPr sz="1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NAME</a:t>
            </a:r>
          </a:p>
        </p:txBody>
      </p:sp>
      <p:sp>
        <p:nvSpPr>
          <p:cNvPr id="98" name="Text Placeholder 83">
            <a:extLst>
              <a:ext uri="{FF2B5EF4-FFF2-40B4-BE49-F238E27FC236}">
                <a16:creationId xmlns:a16="http://schemas.microsoft.com/office/drawing/2014/main" id="{B55F96C8-C0D9-F542-A9A6-B8A7B7023E1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041231" y="4169067"/>
            <a:ext cx="1371600" cy="457200"/>
          </a:xfrm>
          <a:prstGeom prst="rect">
            <a:avLst/>
          </a:prstGeom>
        </p:spPr>
        <p:txBody>
          <a:bodyPr anchor="ctr"/>
          <a:lstStyle>
            <a:lvl1pPr algn="ctr">
              <a:defRPr sz="1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NAME</a:t>
            </a:r>
          </a:p>
        </p:txBody>
      </p:sp>
      <p:sp>
        <p:nvSpPr>
          <p:cNvPr id="99" name="Text Placeholder 83">
            <a:extLst>
              <a:ext uri="{FF2B5EF4-FFF2-40B4-BE49-F238E27FC236}">
                <a16:creationId xmlns:a16="http://schemas.microsoft.com/office/drawing/2014/main" id="{78431463-4631-F443-8913-B0705CC2A0E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598193" y="4169067"/>
            <a:ext cx="1371600" cy="457200"/>
          </a:xfrm>
          <a:prstGeom prst="rect">
            <a:avLst/>
          </a:prstGeom>
        </p:spPr>
        <p:txBody>
          <a:bodyPr anchor="ctr"/>
          <a:lstStyle>
            <a:lvl1pPr algn="ctr">
              <a:defRPr sz="1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NAME</a:t>
            </a:r>
          </a:p>
        </p:txBody>
      </p:sp>
    </p:spTree>
    <p:extLst>
      <p:ext uri="{BB962C8B-B14F-4D97-AF65-F5344CB8AC3E}">
        <p14:creationId xmlns:p14="http://schemas.microsoft.com/office/powerpoint/2010/main" val="3302090354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LUMN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/>
          <a:p>
            <a:r>
              <a:rPr lang="en-US" dirty="0"/>
              <a:t>Click to Add Title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E7F9D7D-4DBE-A14F-AD81-567BE16C291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87339" y="1283413"/>
            <a:ext cx="4166656" cy="2901277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sz="1800"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 First level bullet</a:t>
            </a:r>
          </a:p>
          <a:p>
            <a:pPr lvl="2"/>
            <a:r>
              <a:rPr lang="en-US" dirty="0"/>
              <a:t>Second level bullet</a:t>
            </a:r>
          </a:p>
          <a:p>
            <a:pPr lvl="3"/>
            <a:r>
              <a:rPr lang="en-US" dirty="0"/>
              <a:t>Third level bullet</a:t>
            </a:r>
          </a:p>
          <a:p>
            <a:pPr lvl="4"/>
            <a:r>
              <a:rPr lang="en-US" dirty="0"/>
              <a:t>Fourth level bullet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314572A-F8DA-B445-8F76-F9ACF540CA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87546" y="933450"/>
            <a:ext cx="4162695" cy="3508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buFontTx/>
              <a:buNone/>
              <a:defRPr lang="en-US" sz="2000" b="1" smtClean="0">
                <a:solidFill>
                  <a:schemeClr val="accent2"/>
                </a:solidFill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buClr>
                <a:schemeClr val="accent1"/>
              </a:buClr>
            </a:pPr>
            <a:r>
              <a:rPr lang="en-US" dirty="0"/>
              <a:t>Click to add text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29B914D0-B34A-164F-801B-ECC3FC81FF9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689798" y="1283413"/>
            <a:ext cx="4166656" cy="2901277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1pPr>
            <a:lvl2pPr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tabLst/>
              <a:defRPr lang="en-US" sz="16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tabLst/>
              <a:defRPr lang="en-US" sz="16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tabLst/>
              <a:defRPr lang="en-US" sz="16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4pPr>
            <a:lvl5pPr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tabLst/>
              <a:defRPr lang="en-US" sz="16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 First level bullet</a:t>
            </a:r>
          </a:p>
          <a:p>
            <a:pPr lvl="2"/>
            <a:r>
              <a:rPr lang="en-US" dirty="0"/>
              <a:t>Second level bullet</a:t>
            </a:r>
          </a:p>
          <a:p>
            <a:pPr lvl="3"/>
            <a:r>
              <a:rPr lang="en-US" dirty="0"/>
              <a:t>Third level bullet</a:t>
            </a:r>
          </a:p>
          <a:p>
            <a:pPr lvl="4"/>
            <a:r>
              <a:rPr lang="en-US" dirty="0"/>
              <a:t>Fourth level bullet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20F9718D-FF43-4347-8243-4083BC2ECDB0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4690005" y="933450"/>
            <a:ext cx="4162695" cy="3508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buFontTx/>
              <a:buNone/>
              <a:defRPr lang="en-US" sz="2000" b="1" i="0" kern="1200" dirty="0">
                <a:solidFill>
                  <a:schemeClr val="accent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0" lvl="0" indent="0" algn="l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None/>
            </a:pPr>
            <a:r>
              <a:rPr lang="en-US" dirty="0"/>
              <a:t>Click to add text</a:t>
            </a:r>
          </a:p>
        </p:txBody>
      </p:sp>
      <p:sp>
        <p:nvSpPr>
          <p:cNvPr id="11" name="Slide Number Placeholder 2">
            <a:extLst>
              <a:ext uri="{FF2B5EF4-FFF2-40B4-BE49-F238E27FC236}">
                <a16:creationId xmlns:a16="http://schemas.microsoft.com/office/drawing/2014/main" id="{333460AB-24AC-6C4E-82CC-A8C5D193E5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257378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C3234-2208-4FD5-BA5D-47924B90C3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FDB9B4E4-BFD7-5947-A10A-2DFC2156CD68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87547" y="900378"/>
            <a:ext cx="4284454" cy="3544399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sz="2000"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 sz="1800"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 sz="1800"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 sz="1800">
                <a:solidFill>
                  <a:schemeClr val="tx1"/>
                </a:solidFill>
              </a:defRPr>
            </a:lvl4pPr>
            <a:lvl5pPr marL="688975" indent="0">
              <a:buNone/>
              <a:defRPr sz="16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 First level bullet</a:t>
            </a:r>
          </a:p>
          <a:p>
            <a:pPr lvl="2"/>
            <a:r>
              <a:rPr lang="en-US" dirty="0"/>
              <a:t>Second level bullet</a:t>
            </a:r>
          </a:p>
          <a:p>
            <a:pPr lvl="3"/>
            <a:r>
              <a:rPr lang="en-US" dirty="0"/>
              <a:t>Third level bullet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A1A857E-3A8C-0F47-8766-21EF708CB324}"/>
              </a:ext>
            </a:extLst>
          </p:cNvPr>
          <p:cNvSpPr>
            <a:spLocks noGrp="1"/>
          </p:cNvSpPr>
          <p:nvPr>
            <p:ph sz="quarter" idx="41" hasCustomPrompt="1"/>
          </p:nvPr>
        </p:nvSpPr>
        <p:spPr>
          <a:xfrm>
            <a:off x="4572000" y="900378"/>
            <a:ext cx="4284663" cy="3544887"/>
          </a:xfrm>
          <a:prstGeom prst="rect">
            <a:avLst/>
          </a:prstGeom>
        </p:spPr>
        <p:txBody>
          <a:bodyPr/>
          <a:lstStyle>
            <a:lvl1pPr algn="ctr">
              <a:defRPr sz="1800" i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icon to add visual content 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1D6A0684-132F-EA40-99F9-7250FDE3BB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453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E0AA4A-BDF6-5B4A-84AE-EDC943B6DD6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7546" y="666750"/>
            <a:ext cx="8568908" cy="339725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lang="en-US" sz="1800" b="0" i="0" kern="1200" dirty="0">
                <a:solidFill>
                  <a:schemeClr val="accent2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C88D5C2-25B4-C947-B4BE-01EFB89FF13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87546" y="1180017"/>
            <a:ext cx="2752536" cy="3226884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accent1"/>
                </a:solidFill>
              </a:defRPr>
            </a:lvl1pPr>
            <a:lvl2pPr algn="ctr">
              <a:defRPr/>
            </a:lvl2pPr>
            <a:lvl3pPr algn="ctr">
              <a:defRPr/>
            </a:lvl3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C0F55473-9E48-E149-A5F9-16BF6F27034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195732" y="1180017"/>
            <a:ext cx="2752536" cy="3226884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tx2"/>
                </a:solidFill>
              </a:defRPr>
            </a:lvl1pPr>
            <a:lvl2pPr algn="ctr">
              <a:defRPr/>
            </a:lvl2pPr>
            <a:lvl3pPr algn="ctr">
              <a:defRPr/>
            </a:lvl3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52CCD20B-9D2C-A14B-AB10-A1D174CDC89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103918" y="1180017"/>
            <a:ext cx="2752536" cy="3226884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accent4"/>
                </a:solidFill>
              </a:defRPr>
            </a:lvl1pPr>
            <a:lvl2pPr algn="ctr">
              <a:defRPr/>
            </a:lvl2pPr>
            <a:lvl3pPr algn="ctr">
              <a:defRPr/>
            </a:lvl3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210853F-17FF-CF4B-B109-05FE4080C7ED}"/>
              </a:ext>
            </a:extLst>
          </p:cNvPr>
          <p:cNvCxnSpPr/>
          <p:nvPr userDrawn="1"/>
        </p:nvCxnSpPr>
        <p:spPr>
          <a:xfrm>
            <a:off x="3119105" y="1167097"/>
            <a:ext cx="0" cy="3239803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65D4A41-C112-B14F-819C-90777051EEB1}"/>
              </a:ext>
            </a:extLst>
          </p:cNvPr>
          <p:cNvCxnSpPr/>
          <p:nvPr userDrawn="1"/>
        </p:nvCxnSpPr>
        <p:spPr>
          <a:xfrm>
            <a:off x="6039587" y="1167097"/>
            <a:ext cx="0" cy="3239803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D655AE43-B2D1-6241-81E2-F5ACBA14F0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BC856B65-CEF7-2248-90B4-3C5ED22AF9F8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287537" y="1552732"/>
            <a:ext cx="2752536" cy="2854168"/>
          </a:xfrm>
          <a:prstGeom prst="rect">
            <a:avLst/>
          </a:prstGeom>
        </p:spPr>
        <p:txBody>
          <a:bodyPr anchor="t"/>
          <a:lstStyle>
            <a:lvl1pPr marL="120650" indent="-120650">
              <a:buClr>
                <a:schemeClr val="accent2"/>
              </a:buClr>
              <a:buFont typeface="Arial" panose="020B0604020202020204" pitchFamily="34" charset="0"/>
              <a:buChar char="•"/>
              <a:defRPr lang="en-US" sz="16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>
              <a:defRPr lang="en-US" sz="1600" b="0" i="0" kern="1200" baseline="0" dirty="0">
                <a:solidFill>
                  <a:schemeClr val="tx1">
                    <a:lumMod val="50000"/>
                  </a:schemeClr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>
              <a:defRPr sz="1050"/>
            </a:lvl3pPr>
            <a:lvl4pPr>
              <a:defRPr sz="1000"/>
            </a:lvl4pPr>
            <a:lvl5pPr>
              <a:defRPr sz="900"/>
            </a:lvl5pPr>
          </a:lstStyle>
          <a:p>
            <a:pPr marL="120650" lvl="0" indent="-120650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dirty="0"/>
              <a:t>Click to add text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D0D65DD3-5FCE-C244-AFB4-907F2A522FFF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3195727" y="1552732"/>
            <a:ext cx="2752536" cy="2854168"/>
          </a:xfrm>
          <a:prstGeom prst="rect">
            <a:avLst/>
          </a:prstGeom>
        </p:spPr>
        <p:txBody>
          <a:bodyPr anchor="t"/>
          <a:lstStyle>
            <a:lvl1pPr marL="120650" indent="-120650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tabLst/>
              <a:defRPr lang="en-US" sz="16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>
              <a:defRPr lang="en-US" sz="1600" b="0" i="0" kern="1200" baseline="0" dirty="0">
                <a:solidFill>
                  <a:schemeClr val="tx1">
                    <a:lumMod val="50000"/>
                  </a:schemeClr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>
              <a:defRPr sz="1050"/>
            </a:lvl3pPr>
            <a:lvl4pPr>
              <a:defRPr sz="1000"/>
            </a:lvl4pPr>
            <a:lvl5pPr>
              <a:defRPr sz="900"/>
            </a:lvl5pPr>
          </a:lstStyle>
          <a:p>
            <a:pPr marL="120650" lvl="0" indent="-120650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dirty="0"/>
              <a:t>Click to add text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5534E609-D384-F444-9CA7-21A82D42A3C7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103918" y="1552732"/>
            <a:ext cx="2752536" cy="2854168"/>
          </a:xfrm>
          <a:prstGeom prst="rect">
            <a:avLst/>
          </a:prstGeom>
        </p:spPr>
        <p:txBody>
          <a:bodyPr anchor="t"/>
          <a:lstStyle>
            <a:lvl1pPr marL="120650" indent="-120650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tabLst/>
              <a:defRPr lang="en-US" sz="16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>
              <a:defRPr lang="en-US" sz="1600" b="0" i="0" kern="1200" baseline="0" dirty="0">
                <a:solidFill>
                  <a:schemeClr val="tx1">
                    <a:lumMod val="50000"/>
                  </a:schemeClr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>
              <a:defRPr sz="1050"/>
            </a:lvl3pPr>
            <a:lvl4pPr>
              <a:defRPr sz="1000"/>
            </a:lvl4pPr>
            <a:lvl5pPr>
              <a:defRPr sz="900"/>
            </a:lvl5pPr>
          </a:lstStyle>
          <a:p>
            <a:pPr marL="120650" lvl="0" indent="-120650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898997813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D000D8D-D19B-3F45-8000-0F438AF27B8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298396" y="2827205"/>
            <a:ext cx="8568906" cy="295322"/>
          </a:xfrm>
          <a:prstGeom prst="rect">
            <a:avLst/>
          </a:prstGeom>
          <a:solidFill>
            <a:schemeClr val="bg2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FontTx/>
              <a:buNone/>
              <a:defRPr lang="en-US" sz="1600" b="1" i="0" kern="1200" dirty="0">
                <a:solidFill>
                  <a:schemeClr val="bg1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l" defTabSz="4572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33B66F31-FCE2-D24E-8920-EDAFECDA2F6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98396" y="1177903"/>
            <a:ext cx="4166448" cy="295322"/>
          </a:xfrm>
          <a:prstGeom prst="rect">
            <a:avLst/>
          </a:prstGeom>
          <a:solidFill>
            <a:schemeClr val="accent1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Tx/>
              <a:buNone/>
              <a:defRPr sz="16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1ACFD88-AF70-8249-A510-E82F636415C9}"/>
              </a:ext>
            </a:extLst>
          </p:cNvPr>
          <p:cNvSpPr>
            <a:spLocks noGrp="1"/>
          </p:cNvSpPr>
          <p:nvPr>
            <p:ph idx="37" hasCustomPrompt="1"/>
          </p:nvPr>
        </p:nvSpPr>
        <p:spPr>
          <a:xfrm>
            <a:off x="298396" y="1511102"/>
            <a:ext cx="4166448" cy="1169783"/>
          </a:xfrm>
          <a:prstGeom prst="rect">
            <a:avLst/>
          </a:prstGeom>
        </p:spPr>
        <p:txBody>
          <a:bodyPr>
            <a:normAutofit/>
          </a:bodyPr>
          <a:lstStyle>
            <a:lvl1pPr marL="174625" indent="-174625">
              <a:spcBef>
                <a:spcPts val="1000"/>
              </a:spcBef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1pPr>
            <a:lvl2pPr marL="342900" indent="-114300">
              <a:spcBef>
                <a:spcPts val="500"/>
              </a:spcBef>
              <a:buClr>
                <a:schemeClr val="accent2"/>
              </a:buClr>
              <a:defRPr sz="1400">
                <a:solidFill>
                  <a:schemeClr val="tx1"/>
                </a:solidFill>
              </a:defRPr>
            </a:lvl2pPr>
            <a:lvl3pPr marL="512763" indent="-112713">
              <a:spcBef>
                <a:spcPts val="200"/>
              </a:spcBef>
              <a:buClr>
                <a:schemeClr val="accent2"/>
              </a:buClr>
              <a:defRPr sz="1400">
                <a:solidFill>
                  <a:schemeClr val="tx1"/>
                </a:solidFill>
              </a:defRPr>
            </a:lvl3pPr>
            <a:lvl4pPr marL="685800" indent="-114300">
              <a:spcBef>
                <a:spcPts val="200"/>
              </a:spcBef>
              <a:defRPr sz="1100"/>
            </a:lvl4pPr>
            <a:lvl5pPr marL="857250" indent="-114300">
              <a:spcBef>
                <a:spcPts val="200"/>
              </a:spcBef>
              <a:defRPr sz="1050"/>
            </a:lvl5pPr>
          </a:lstStyle>
          <a:p>
            <a:pPr lvl="0"/>
            <a:r>
              <a:rPr lang="en-US" dirty="0"/>
              <a:t>Click to add text or click icon to add content</a:t>
            </a:r>
          </a:p>
          <a:p>
            <a:pPr lvl="1"/>
            <a:r>
              <a:rPr lang="en-US" dirty="0"/>
              <a:t> First level bullet</a:t>
            </a:r>
          </a:p>
          <a:p>
            <a:pPr lvl="2"/>
            <a:r>
              <a:rPr lang="en-US" dirty="0"/>
              <a:t>Second level bullet</a:t>
            </a:r>
          </a:p>
          <a:p>
            <a:pPr lvl="2"/>
            <a:endParaRPr lang="en-US" dirty="0"/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AB131A16-0ACA-4445-8C94-D58F1936C33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690006" y="1177903"/>
            <a:ext cx="4166448" cy="295322"/>
          </a:xfrm>
          <a:prstGeom prst="rect">
            <a:avLst/>
          </a:prstGeom>
          <a:solidFill>
            <a:schemeClr val="accent2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Tx/>
              <a:buNone/>
              <a:defRPr lang="en-US" sz="1600" b="1" i="0" kern="1200" dirty="0">
                <a:solidFill>
                  <a:schemeClr val="bg1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C227A141-2A03-E247-B8A5-743A9093F0F0}"/>
              </a:ext>
            </a:extLst>
          </p:cNvPr>
          <p:cNvSpPr>
            <a:spLocks noGrp="1"/>
          </p:cNvSpPr>
          <p:nvPr>
            <p:ph idx="46" hasCustomPrompt="1"/>
          </p:nvPr>
        </p:nvSpPr>
        <p:spPr>
          <a:xfrm>
            <a:off x="4690006" y="1511102"/>
            <a:ext cx="4166448" cy="1169783"/>
          </a:xfrm>
          <a:prstGeom prst="rect">
            <a:avLst/>
          </a:prstGeom>
        </p:spPr>
        <p:txBody>
          <a:bodyPr/>
          <a:lstStyle>
            <a:lvl1pPr marL="171450" indent="-171450" algn="l" defTabSz="4572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defRPr lang="en-US" sz="16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342900" indent="-114300" algn="l" defTabSz="4572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defRPr lang="en-US" sz="14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515938" indent="-115888" algn="l" defTabSz="4572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defRPr lang="en-US" sz="14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688975" indent="-117475">
              <a:spcBef>
                <a:spcPts val="200"/>
              </a:spcBef>
              <a:defRPr sz="1100"/>
            </a:lvl4pPr>
            <a:lvl5pPr marL="854075" indent="-109538">
              <a:spcBef>
                <a:spcPts val="200"/>
              </a:spcBef>
              <a:defRPr sz="1050"/>
            </a:lvl5pPr>
          </a:lstStyle>
          <a:p>
            <a:pPr lvl="0"/>
            <a:r>
              <a:rPr lang="en-US" dirty="0"/>
              <a:t>Click to add text or click icon to add content</a:t>
            </a:r>
          </a:p>
          <a:p>
            <a:pPr lvl="1"/>
            <a:r>
              <a:rPr lang="en-US" dirty="0"/>
              <a:t> First level bullet</a:t>
            </a:r>
          </a:p>
          <a:p>
            <a:pPr lvl="2"/>
            <a:r>
              <a:rPr lang="en-US" dirty="0"/>
              <a:t>Second level bullet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8704BB93-6342-A043-8C9F-67F3F41B6BDA}"/>
              </a:ext>
            </a:extLst>
          </p:cNvPr>
          <p:cNvSpPr>
            <a:spLocks noGrp="1"/>
          </p:cNvSpPr>
          <p:nvPr>
            <p:ph idx="47" hasCustomPrompt="1"/>
          </p:nvPr>
        </p:nvSpPr>
        <p:spPr>
          <a:xfrm>
            <a:off x="298395" y="3166093"/>
            <a:ext cx="8568907" cy="1240807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 algn="l" defTabSz="4572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defRPr lang="en-US" sz="16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342900" indent="-114300" algn="l" defTabSz="4572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defRPr lang="en-US" sz="14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515938" indent="-115888" algn="l" defTabSz="4572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defRPr lang="en-US" sz="14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688975" indent="-117475">
              <a:spcBef>
                <a:spcPts val="200"/>
              </a:spcBef>
              <a:defRPr sz="1100"/>
            </a:lvl4pPr>
            <a:lvl5pPr marL="854075" indent="-109538">
              <a:spcBef>
                <a:spcPts val="200"/>
              </a:spcBef>
              <a:defRPr sz="1050"/>
            </a:lvl5pPr>
          </a:lstStyle>
          <a:p>
            <a:pPr lvl="0"/>
            <a:r>
              <a:rPr lang="en-US" dirty="0"/>
              <a:t>Click to add text or click icon to add content</a:t>
            </a:r>
          </a:p>
          <a:p>
            <a:pPr lvl="1"/>
            <a:r>
              <a:rPr lang="en-US" dirty="0"/>
              <a:t> First level bullet</a:t>
            </a:r>
          </a:p>
          <a:p>
            <a:pPr lvl="2"/>
            <a:r>
              <a:rPr lang="en-US" dirty="0"/>
              <a:t>Second level bullet</a:t>
            </a:r>
          </a:p>
          <a:p>
            <a:pPr lvl="2"/>
            <a:endParaRPr lang="en-US" dirty="0"/>
          </a:p>
        </p:txBody>
      </p:sp>
      <p:sp>
        <p:nvSpPr>
          <p:cNvPr id="17" name="Slide Number Placeholder 2">
            <a:extLst>
              <a:ext uri="{FF2B5EF4-FFF2-40B4-BE49-F238E27FC236}">
                <a16:creationId xmlns:a16="http://schemas.microsoft.com/office/drawing/2014/main" id="{55D445D5-F95E-0D4B-A1F3-2F88758550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0753318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D000D8D-D19B-3F45-8000-0F438AF27B8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298396" y="2827205"/>
            <a:ext cx="4166448" cy="295322"/>
          </a:xfrm>
          <a:prstGeom prst="rect">
            <a:avLst/>
          </a:prstGeom>
          <a:solidFill>
            <a:schemeClr val="tx2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FontTx/>
              <a:buNone/>
              <a:defRPr lang="en-US" sz="1600" b="1" i="0" kern="1200" dirty="0">
                <a:solidFill>
                  <a:schemeClr val="bg1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l" defTabSz="4572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33B66F31-FCE2-D24E-8920-EDAFECDA2F6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98396" y="1177903"/>
            <a:ext cx="4166448" cy="295322"/>
          </a:xfrm>
          <a:prstGeom prst="rect">
            <a:avLst/>
          </a:prstGeom>
          <a:solidFill>
            <a:schemeClr val="accent1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Tx/>
              <a:buNone/>
              <a:defRPr sz="16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AB131A16-0ACA-4445-8C94-D58F1936C33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690006" y="1177903"/>
            <a:ext cx="4166448" cy="295322"/>
          </a:xfrm>
          <a:prstGeom prst="rect">
            <a:avLst/>
          </a:prstGeom>
          <a:solidFill>
            <a:schemeClr val="accent2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FontTx/>
              <a:buNone/>
              <a:defRPr lang="en-US" sz="1600" b="1" i="0" kern="1200" dirty="0">
                <a:solidFill>
                  <a:schemeClr val="bg1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l" defTabSz="4572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dirty="0"/>
              <a:t>Click to add text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BB168D0B-DE5F-9741-BECB-30DAE4463D1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690006" y="2827205"/>
            <a:ext cx="4166448" cy="295322"/>
          </a:xfrm>
          <a:prstGeom prst="rect">
            <a:avLst/>
          </a:prstGeom>
          <a:solidFill>
            <a:schemeClr val="accent3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FontTx/>
              <a:buNone/>
              <a:defRPr lang="en-US" sz="1600" b="1" i="0" kern="1200" dirty="0">
                <a:solidFill>
                  <a:schemeClr val="bg1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l" defTabSz="4572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C227A141-2A03-E247-B8A5-743A9093F0F0}"/>
              </a:ext>
            </a:extLst>
          </p:cNvPr>
          <p:cNvSpPr>
            <a:spLocks noGrp="1"/>
          </p:cNvSpPr>
          <p:nvPr>
            <p:ph idx="46" hasCustomPrompt="1"/>
          </p:nvPr>
        </p:nvSpPr>
        <p:spPr>
          <a:xfrm>
            <a:off x="4690006" y="1511102"/>
            <a:ext cx="4166448" cy="1169783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 algn="l" defTabSz="4572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defRPr lang="en-US" sz="16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342900" indent="-114300" algn="l" defTabSz="4572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ct val="90000"/>
              <a:tabLst/>
              <a:defRPr lang="en-US" sz="14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515938" indent="-115888" algn="l" defTabSz="4572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ct val="90000"/>
              <a:tabLst/>
              <a:defRPr lang="en-US" sz="14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688975" indent="-117475">
              <a:spcBef>
                <a:spcPts val="200"/>
              </a:spcBef>
              <a:defRPr sz="1100"/>
            </a:lvl4pPr>
            <a:lvl5pPr marL="854075" indent="-109538">
              <a:spcBef>
                <a:spcPts val="200"/>
              </a:spcBef>
              <a:defRPr sz="1050"/>
            </a:lvl5pPr>
          </a:lstStyle>
          <a:p>
            <a:pPr lvl="0"/>
            <a:r>
              <a:rPr lang="en-US" dirty="0"/>
              <a:t>Click to add text or click icon to add content</a:t>
            </a:r>
          </a:p>
          <a:p>
            <a:pPr lvl="1"/>
            <a:r>
              <a:rPr lang="en-US" dirty="0"/>
              <a:t> First level bullet</a:t>
            </a:r>
          </a:p>
          <a:p>
            <a:pPr lvl="2"/>
            <a:r>
              <a:rPr lang="en-US" dirty="0"/>
              <a:t>Second level bullet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8704BB93-6342-A043-8C9F-67F3F41B6BDA}"/>
              </a:ext>
            </a:extLst>
          </p:cNvPr>
          <p:cNvSpPr>
            <a:spLocks noGrp="1"/>
          </p:cNvSpPr>
          <p:nvPr>
            <p:ph idx="47" hasCustomPrompt="1"/>
          </p:nvPr>
        </p:nvSpPr>
        <p:spPr>
          <a:xfrm>
            <a:off x="298396" y="3166093"/>
            <a:ext cx="4166448" cy="1240807"/>
          </a:xfrm>
          <a:prstGeom prst="rect">
            <a:avLst/>
          </a:prstGeom>
        </p:spPr>
        <p:txBody>
          <a:bodyPr/>
          <a:lstStyle>
            <a:lvl1pPr marL="171450" indent="-171450" algn="l" defTabSz="4572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defRPr lang="en-US" sz="16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342900" indent="-114300" algn="l" defTabSz="4572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ct val="90000"/>
              <a:tabLst/>
              <a:defRPr lang="en-US" sz="14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515938" indent="-115888" algn="l" defTabSz="4572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ct val="90000"/>
              <a:tabLst/>
              <a:defRPr lang="en-US" sz="14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688975" indent="-117475">
              <a:spcBef>
                <a:spcPts val="200"/>
              </a:spcBef>
              <a:defRPr sz="1100"/>
            </a:lvl4pPr>
            <a:lvl5pPr marL="854075" indent="-109538">
              <a:spcBef>
                <a:spcPts val="200"/>
              </a:spcBef>
              <a:defRPr sz="1050"/>
            </a:lvl5pPr>
          </a:lstStyle>
          <a:p>
            <a:pPr lvl="0"/>
            <a:r>
              <a:rPr lang="en-US" dirty="0"/>
              <a:t>Click to add text or click icon to add content</a:t>
            </a:r>
          </a:p>
          <a:p>
            <a:pPr lvl="1"/>
            <a:r>
              <a:rPr lang="en-US" dirty="0"/>
              <a:t> First level bullet</a:t>
            </a:r>
          </a:p>
          <a:p>
            <a:pPr lvl="2"/>
            <a:r>
              <a:rPr lang="en-US" dirty="0"/>
              <a:t>Second level bullet</a:t>
            </a:r>
          </a:p>
          <a:p>
            <a:pPr lvl="2"/>
            <a:endParaRPr lang="en-US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953D7A5A-AF27-D848-8B02-4FDEEE6D49BC}"/>
              </a:ext>
            </a:extLst>
          </p:cNvPr>
          <p:cNvSpPr>
            <a:spLocks noGrp="1"/>
          </p:cNvSpPr>
          <p:nvPr>
            <p:ph idx="48" hasCustomPrompt="1"/>
          </p:nvPr>
        </p:nvSpPr>
        <p:spPr>
          <a:xfrm>
            <a:off x="4690006" y="3166093"/>
            <a:ext cx="4166448" cy="1240807"/>
          </a:xfrm>
          <a:prstGeom prst="rect">
            <a:avLst/>
          </a:prstGeom>
        </p:spPr>
        <p:txBody>
          <a:bodyPr/>
          <a:lstStyle>
            <a:lvl1pPr marL="171450" indent="-171450" algn="l" defTabSz="4572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defRPr lang="en-US" sz="1600" b="0" i="0" kern="120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400050" indent="-171450" algn="l" defTabSz="4572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tabLst/>
              <a:defRPr lang="en-US" sz="1400" b="0" i="0" kern="120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515938" indent="-115888" algn="l" defTabSz="4572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ct val="90000"/>
              <a:tabLst/>
              <a:defRPr lang="en-US" sz="1400" b="0" i="0" kern="120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688975" indent="-117475">
              <a:spcBef>
                <a:spcPts val="200"/>
              </a:spcBef>
              <a:defRPr sz="1100"/>
            </a:lvl4pPr>
            <a:lvl5pPr marL="854075" indent="-109538">
              <a:spcBef>
                <a:spcPts val="200"/>
              </a:spcBef>
              <a:defRPr sz="1050"/>
            </a:lvl5pPr>
          </a:lstStyle>
          <a:p>
            <a:pPr lvl="0"/>
            <a:r>
              <a:rPr lang="en-US" dirty="0"/>
              <a:t>Click to add text or click icon to add content</a:t>
            </a:r>
          </a:p>
          <a:p>
            <a:pPr lvl="1"/>
            <a:r>
              <a:rPr lang="en-US" dirty="0"/>
              <a:t> First level bullet</a:t>
            </a:r>
          </a:p>
          <a:p>
            <a:pPr lvl="2"/>
            <a:r>
              <a:rPr lang="en-US" dirty="0"/>
              <a:t>Second level bullet</a:t>
            </a:r>
          </a:p>
          <a:p>
            <a:pPr lvl="0"/>
            <a:endParaRPr lang="en-US" dirty="0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BFBB9B97-9F33-BF40-A363-D7EE7ED79A5E}"/>
              </a:ext>
            </a:extLst>
          </p:cNvPr>
          <p:cNvSpPr>
            <a:spLocks noGrp="1"/>
          </p:cNvSpPr>
          <p:nvPr>
            <p:ph idx="50" hasCustomPrompt="1"/>
          </p:nvPr>
        </p:nvSpPr>
        <p:spPr>
          <a:xfrm>
            <a:off x="298396" y="1511101"/>
            <a:ext cx="4166448" cy="1169783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 algn="l" defTabSz="4572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defRPr lang="en-US" sz="1600" b="0" i="0" kern="120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342900" indent="-114300" algn="l" defTabSz="4572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ct val="90000"/>
              <a:tabLst/>
              <a:defRPr lang="en-US" sz="1400" b="0" i="0" kern="120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515938" indent="-115888" algn="l" defTabSz="4572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ct val="90000"/>
              <a:tabLst/>
              <a:defRPr lang="en-US" sz="14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688975" indent="-117475">
              <a:spcBef>
                <a:spcPts val="200"/>
              </a:spcBef>
              <a:defRPr sz="1100"/>
            </a:lvl4pPr>
            <a:lvl5pPr marL="854075" indent="-109538">
              <a:spcBef>
                <a:spcPts val="200"/>
              </a:spcBef>
              <a:defRPr sz="1050"/>
            </a:lvl5pPr>
          </a:lstStyle>
          <a:p>
            <a:pPr lvl="0"/>
            <a:r>
              <a:rPr lang="en-US" dirty="0"/>
              <a:t>Click to add text or click icon to add content</a:t>
            </a:r>
          </a:p>
          <a:p>
            <a:pPr lvl="1"/>
            <a:r>
              <a:rPr lang="en-US" dirty="0"/>
              <a:t> First level bullet</a:t>
            </a:r>
          </a:p>
          <a:p>
            <a:pPr lvl="2"/>
            <a:r>
              <a:rPr lang="en-US" dirty="0"/>
              <a:t>Second level bullet</a:t>
            </a:r>
          </a:p>
        </p:txBody>
      </p:sp>
      <p:sp>
        <p:nvSpPr>
          <p:cNvPr id="18" name="Slide Number Placeholder 2">
            <a:extLst>
              <a:ext uri="{FF2B5EF4-FFF2-40B4-BE49-F238E27FC236}">
                <a16:creationId xmlns:a16="http://schemas.microsoft.com/office/drawing/2014/main" id="{01C0D9B6-7D8A-0944-B948-691B37BEA1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282842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 Placeholder 7">
            <a:extLst>
              <a:ext uri="{FF2B5EF4-FFF2-40B4-BE49-F238E27FC236}">
                <a16:creationId xmlns:a16="http://schemas.microsoft.com/office/drawing/2014/main" id="{C3C96CC7-5220-1D4C-844C-81E2F6ECEFAC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837426" y="1075182"/>
            <a:ext cx="2020824" cy="3401568"/>
          </a:xfrm>
          <a:prstGeom prst="rect">
            <a:avLst/>
          </a:prstGeom>
          <a:solidFill>
            <a:schemeClr val="accent2"/>
          </a:solidFill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1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 marL="233363" indent="0">
              <a:buNone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 dirty="0"/>
              <a:t>Click to add text</a:t>
            </a:r>
          </a:p>
          <a:p>
            <a:pPr lvl="0"/>
            <a:endParaRPr lang="en-US" dirty="0"/>
          </a:p>
        </p:txBody>
      </p:sp>
      <p:sp>
        <p:nvSpPr>
          <p:cNvPr id="38" name="Text Placeholder 4">
            <a:extLst>
              <a:ext uri="{FF2B5EF4-FFF2-40B4-BE49-F238E27FC236}">
                <a16:creationId xmlns:a16="http://schemas.microsoft.com/office/drawing/2014/main" id="{FD27E3C1-22E5-6D46-AAF6-C9A20BCCDC56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6831328" y="1425268"/>
            <a:ext cx="2026922" cy="3047131"/>
          </a:xfrm>
          <a:prstGeom prst="rect">
            <a:avLst/>
          </a:prstGeom>
        </p:spPr>
        <p:txBody>
          <a:bodyPr/>
          <a:lstStyle>
            <a:lvl1pPr marL="171450" indent="-171450">
              <a:buClr>
                <a:schemeClr val="bg1"/>
              </a:buClr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1pPr>
            <a:lvl2pPr>
              <a:defRPr sz="1100"/>
            </a:lvl2pPr>
            <a:lvl3pPr>
              <a:defRPr sz="1050"/>
            </a:lvl3pPr>
            <a:lvl4pPr>
              <a:defRPr sz="1000"/>
            </a:lvl4pPr>
            <a:lvl5pPr>
              <a:defRPr sz="900"/>
            </a:lvl5pPr>
          </a:lstStyle>
          <a:p>
            <a:pPr lvl="0"/>
            <a:endParaRPr lang="en-US" dirty="0"/>
          </a:p>
        </p:txBody>
      </p:sp>
      <p:sp>
        <p:nvSpPr>
          <p:cNvPr id="33" name="Text Placeholder 7">
            <a:extLst>
              <a:ext uri="{FF2B5EF4-FFF2-40B4-BE49-F238E27FC236}">
                <a16:creationId xmlns:a16="http://schemas.microsoft.com/office/drawing/2014/main" id="{532BFC33-E028-EC4D-927F-9A20A6B3CD65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667390" y="1075182"/>
            <a:ext cx="2020824" cy="3401568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1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 marL="233363" indent="0">
              <a:buNone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 dirty="0"/>
              <a:t>Click to add text</a:t>
            </a:r>
          </a:p>
          <a:p>
            <a:pPr lvl="0"/>
            <a:endParaRPr lang="en-US" dirty="0"/>
          </a:p>
        </p:txBody>
      </p:sp>
      <p:sp>
        <p:nvSpPr>
          <p:cNvPr id="37" name="Text Placeholder 4">
            <a:extLst>
              <a:ext uri="{FF2B5EF4-FFF2-40B4-BE49-F238E27FC236}">
                <a16:creationId xmlns:a16="http://schemas.microsoft.com/office/drawing/2014/main" id="{2A271686-1945-9447-BF2D-0388A3D38400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4661292" y="1425268"/>
            <a:ext cx="2026922" cy="3047131"/>
          </a:xfrm>
          <a:prstGeom prst="rect">
            <a:avLst/>
          </a:prstGeom>
        </p:spPr>
        <p:txBody>
          <a:bodyPr/>
          <a:lstStyle>
            <a:lvl1pPr marL="171450" indent="-171450">
              <a:buClr>
                <a:schemeClr val="bg1"/>
              </a:buClr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1pPr>
            <a:lvl2pPr>
              <a:defRPr sz="1100"/>
            </a:lvl2pPr>
            <a:lvl3pPr>
              <a:defRPr sz="1050"/>
            </a:lvl3pPr>
            <a:lvl4pPr>
              <a:defRPr sz="1000"/>
            </a:lvl4pPr>
            <a:lvl5pPr>
              <a:defRPr sz="900"/>
            </a:lvl5pPr>
          </a:lstStyle>
          <a:p>
            <a:pPr lvl="0"/>
            <a:endParaRPr lang="en-US" dirty="0"/>
          </a:p>
        </p:txBody>
      </p:sp>
      <p:sp>
        <p:nvSpPr>
          <p:cNvPr id="31" name="Text Placeholder 7">
            <a:extLst>
              <a:ext uri="{FF2B5EF4-FFF2-40B4-BE49-F238E27FC236}">
                <a16:creationId xmlns:a16="http://schemas.microsoft.com/office/drawing/2014/main" id="{86C0DC0B-7EA6-624D-998E-97D8FE6A837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72798" y="1075182"/>
            <a:ext cx="2020824" cy="3401568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1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 marL="233363" indent="0">
              <a:buNone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 dirty="0"/>
              <a:t>Click to add text</a:t>
            </a:r>
          </a:p>
          <a:p>
            <a:pPr lvl="0"/>
            <a:endParaRPr lang="en-US" dirty="0"/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66455418-CCA2-3D4F-93F8-24EE60A36377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266700" y="1425268"/>
            <a:ext cx="2026922" cy="3047131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171450" indent="-171450">
              <a:buClr>
                <a:schemeClr val="bg1"/>
              </a:buClr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1pPr>
            <a:lvl2pPr>
              <a:defRPr sz="1100"/>
            </a:lvl2pPr>
            <a:lvl3pPr>
              <a:defRPr sz="1050"/>
            </a:lvl3pPr>
            <a:lvl4pPr>
              <a:defRPr sz="1000"/>
            </a:lvl4pPr>
            <a:lvl5pPr>
              <a:defRPr sz="900"/>
            </a:lvl5pPr>
          </a:lstStyle>
          <a:p>
            <a:pPr lvl="0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99149417-1319-C649-AC4A-7E41C1FEC4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E00B67C2-572F-D641-B534-A84F2E9B256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7546" y="666750"/>
            <a:ext cx="8568908" cy="339725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lang="en-US" sz="1800" b="0" i="0" kern="1200" dirty="0">
                <a:solidFill>
                  <a:schemeClr val="accent2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ED337B7-ABFC-024D-B139-17A476FBFBAE}"/>
              </a:ext>
            </a:extLst>
          </p:cNvPr>
          <p:cNvSpPr/>
          <p:nvPr userDrawn="1"/>
        </p:nvSpPr>
        <p:spPr>
          <a:xfrm>
            <a:off x="2461007" y="1072252"/>
            <a:ext cx="2023399" cy="3400147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 Placeholder 7">
            <a:extLst>
              <a:ext uri="{FF2B5EF4-FFF2-40B4-BE49-F238E27FC236}">
                <a16:creationId xmlns:a16="http://schemas.microsoft.com/office/drawing/2014/main" id="{DF2D05A9-F2EA-DC47-8ADD-55EB6FDA54F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2461007" y="1075182"/>
            <a:ext cx="2020824" cy="3401568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1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 marL="233363" indent="0">
              <a:buNone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 dirty="0"/>
              <a:t>Click to add text</a:t>
            </a:r>
          </a:p>
          <a:p>
            <a:pPr lvl="0"/>
            <a:endParaRPr lang="en-US" dirty="0"/>
          </a:p>
        </p:txBody>
      </p:sp>
      <p:sp>
        <p:nvSpPr>
          <p:cNvPr id="36" name="Text Placeholder 4">
            <a:extLst>
              <a:ext uri="{FF2B5EF4-FFF2-40B4-BE49-F238E27FC236}">
                <a16:creationId xmlns:a16="http://schemas.microsoft.com/office/drawing/2014/main" id="{651FAD33-FDC2-2047-9DB8-51BBAFE597D7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2461007" y="1425268"/>
            <a:ext cx="2026922" cy="3047131"/>
          </a:xfrm>
          <a:prstGeom prst="rect">
            <a:avLst/>
          </a:prstGeom>
        </p:spPr>
        <p:txBody>
          <a:bodyPr/>
          <a:lstStyle>
            <a:lvl1pPr marL="171450" indent="-171450">
              <a:buClr>
                <a:schemeClr val="bg1"/>
              </a:buClr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1pPr>
            <a:lvl2pPr>
              <a:defRPr sz="1100"/>
            </a:lvl2pPr>
            <a:lvl3pPr>
              <a:defRPr sz="1050"/>
            </a:lvl3pPr>
            <a:lvl4pPr>
              <a:defRPr sz="1000"/>
            </a:lvl4pPr>
            <a:lvl5pPr>
              <a:defRPr sz="900"/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450825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 WITH IMAGE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0" name="Slide Number Placeholder 2">
            <a:extLst>
              <a:ext uri="{FF2B5EF4-FFF2-40B4-BE49-F238E27FC236}">
                <a16:creationId xmlns:a16="http://schemas.microsoft.com/office/drawing/2014/main" id="{8D89EC0F-276B-854A-9C14-F34A2FB235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n-US" smtClean="0"/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2" name="Text Placeholder 29">
            <a:extLst>
              <a:ext uri="{FF2B5EF4-FFF2-40B4-BE49-F238E27FC236}">
                <a16:creationId xmlns:a16="http://schemas.microsoft.com/office/drawing/2014/main" id="{FC7D0908-8125-E94B-8CB6-312DDE6E23D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425481" y="3685864"/>
            <a:ext cx="2121408" cy="403645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1600" b="1">
                <a:solidFill>
                  <a:schemeClr val="accent4"/>
                </a:solidFill>
                <a:latin typeface="+mj-lt"/>
              </a:defRPr>
            </a:lvl1pPr>
            <a:lvl2pPr>
              <a:spcBef>
                <a:spcPts val="600"/>
              </a:spcBef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9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3" name="Text Placeholder 29">
            <a:extLst>
              <a:ext uri="{FF2B5EF4-FFF2-40B4-BE49-F238E27FC236}">
                <a16:creationId xmlns:a16="http://schemas.microsoft.com/office/drawing/2014/main" id="{50E86878-F16F-5843-9652-323A631DE18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584262" y="3685864"/>
            <a:ext cx="2121408" cy="403645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1600" b="1">
                <a:solidFill>
                  <a:schemeClr val="accent2"/>
                </a:solidFill>
                <a:latin typeface="+mj-lt"/>
              </a:defRPr>
            </a:lvl1pPr>
            <a:lvl2pPr>
              <a:spcBef>
                <a:spcPts val="600"/>
              </a:spcBef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9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4" name="Text Placeholder 29">
            <a:extLst>
              <a:ext uri="{FF2B5EF4-FFF2-40B4-BE49-F238E27FC236}">
                <a16:creationId xmlns:a16="http://schemas.microsoft.com/office/drawing/2014/main" id="{1D0E07CA-0980-AB46-B8BF-7022361347E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66700" y="3685864"/>
            <a:ext cx="2121408" cy="403645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1600" b="1">
                <a:solidFill>
                  <a:schemeClr val="accent1"/>
                </a:solidFill>
                <a:latin typeface="+mj-lt"/>
              </a:defRPr>
            </a:lvl1pPr>
            <a:lvl2pPr>
              <a:spcBef>
                <a:spcPts val="600"/>
              </a:spcBef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9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5" name="Text Placeholder 29">
            <a:extLst>
              <a:ext uri="{FF2B5EF4-FFF2-40B4-BE49-F238E27FC236}">
                <a16:creationId xmlns:a16="http://schemas.microsoft.com/office/drawing/2014/main" id="{E8547F32-18C7-B043-9507-345C40101B5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743044" y="3685864"/>
            <a:ext cx="2121408" cy="403645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1600" b="1">
                <a:solidFill>
                  <a:schemeClr val="bg2"/>
                </a:solidFill>
                <a:latin typeface="+mj-lt"/>
              </a:defRPr>
            </a:lvl1pPr>
            <a:lvl2pPr>
              <a:spcBef>
                <a:spcPts val="600"/>
              </a:spcBef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9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56" name="Picture Placeholder 39">
            <a:extLst>
              <a:ext uri="{FF2B5EF4-FFF2-40B4-BE49-F238E27FC236}">
                <a16:creationId xmlns:a16="http://schemas.microsoft.com/office/drawing/2014/main" id="{E7376D01-B4B4-7649-922C-517BE868740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705" t="704" b="1"/>
          <a:stretch/>
        </p:blipFill>
        <p:spPr>
          <a:xfrm>
            <a:off x="7263084" y="1141772"/>
            <a:ext cx="1601368" cy="2538465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2972E0E2-63F5-5341-BCB6-A221C90071B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5251" t="914" r="66340" b="567"/>
          <a:stretch/>
        </p:blipFill>
        <p:spPr>
          <a:xfrm>
            <a:off x="6743044" y="1143701"/>
            <a:ext cx="842151" cy="2533734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27D3708F-18EE-8D4A-BC17-04BECF0EF31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2939460" y="1142022"/>
            <a:ext cx="1607429" cy="2542427"/>
          </a:xfrm>
          <a:prstGeom prst="rect">
            <a:avLst/>
          </a:prstGeom>
        </p:spPr>
      </p:pic>
      <p:pic>
        <p:nvPicPr>
          <p:cNvPr id="59" name="Picture 58" descr="A picture containing grass, outdoor, water, sitting&#10;&#10;Description automatically generated">
            <a:extLst>
              <a:ext uri="{FF2B5EF4-FFF2-40B4-BE49-F238E27FC236}">
                <a16:creationId xmlns:a16="http://schemas.microsoft.com/office/drawing/2014/main" id="{78BCA02D-F3E2-9B43-AD10-582346EE341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l="10434" t="211" r="70942" b="-1"/>
          <a:stretch/>
        </p:blipFill>
        <p:spPr>
          <a:xfrm>
            <a:off x="2425481" y="1141772"/>
            <a:ext cx="842152" cy="2539361"/>
          </a:xfrm>
          <a:prstGeom prst="rect">
            <a:avLst/>
          </a:prstGeom>
        </p:spPr>
      </p:pic>
      <p:pic>
        <p:nvPicPr>
          <p:cNvPr id="60" name="Picture Placeholder 33">
            <a:extLst>
              <a:ext uri="{FF2B5EF4-FFF2-40B4-BE49-F238E27FC236}">
                <a16:creationId xmlns:a16="http://schemas.microsoft.com/office/drawing/2014/main" id="{299EB0AB-F23E-7C4E-8089-7DDFA9BD049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/>
          <a:srcRect t="307" r="490" b="-1"/>
          <a:stretch/>
        </p:blipFill>
        <p:spPr>
          <a:xfrm>
            <a:off x="711778" y="1141772"/>
            <a:ext cx="1676330" cy="2544724"/>
          </a:xfrm>
          <a:prstGeom prst="rect">
            <a:avLst/>
          </a:prstGeom>
        </p:spPr>
      </p:pic>
      <p:pic>
        <p:nvPicPr>
          <p:cNvPr id="61" name="Picture 60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A55F82F7-32C4-B048-BFCF-18C4B0CE58C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/>
          <a:srcRect t="535" r="535"/>
          <a:stretch/>
        </p:blipFill>
        <p:spPr>
          <a:xfrm>
            <a:off x="266700" y="1141772"/>
            <a:ext cx="839758" cy="2544724"/>
          </a:xfrm>
          <a:prstGeom prst="rect">
            <a:avLst/>
          </a:prstGeom>
        </p:spPr>
      </p:pic>
      <p:pic>
        <p:nvPicPr>
          <p:cNvPr id="62" name="Picture Placeholder 37">
            <a:extLst>
              <a:ext uri="{FF2B5EF4-FFF2-40B4-BE49-F238E27FC236}">
                <a16:creationId xmlns:a16="http://schemas.microsoft.com/office/drawing/2014/main" id="{F67F9DDE-AFB2-2B41-8669-A4D85BDA570C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rcRect/>
          <a:stretch/>
        </p:blipFill>
        <p:spPr>
          <a:xfrm>
            <a:off x="5054002" y="1143701"/>
            <a:ext cx="1651668" cy="2535503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13B09EA3-ABA0-744B-AECE-823BB93D3268}"/>
              </a:ext>
            </a:extLst>
          </p:cNvPr>
          <p:cNvPicPr>
            <a:picLocks/>
          </p:cNvPicPr>
          <p:nvPr userDrawn="1"/>
        </p:nvPicPr>
        <p:blipFill rotWithShape="1">
          <a:blip r:embed="rId9"/>
          <a:srcRect l="42764" t="246" r="6122" b="186"/>
          <a:stretch/>
        </p:blipFill>
        <p:spPr>
          <a:xfrm>
            <a:off x="4584262" y="1141772"/>
            <a:ext cx="841248" cy="2533734"/>
          </a:xfrm>
          <a:prstGeom prst="rect">
            <a:avLst/>
          </a:prstGeom>
        </p:spPr>
      </p:pic>
      <p:sp>
        <p:nvSpPr>
          <p:cNvPr id="64" name="Rectangle 63">
            <a:extLst>
              <a:ext uri="{FF2B5EF4-FFF2-40B4-BE49-F238E27FC236}">
                <a16:creationId xmlns:a16="http://schemas.microsoft.com/office/drawing/2014/main" id="{39234B23-563A-3D40-B231-C7E272EDD43F}"/>
              </a:ext>
            </a:extLst>
          </p:cNvPr>
          <p:cNvSpPr/>
          <p:nvPr userDrawn="1"/>
        </p:nvSpPr>
        <p:spPr>
          <a:xfrm>
            <a:off x="2425481" y="3639108"/>
            <a:ext cx="2121408" cy="9144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00"/>
            <a:endParaRPr lang="en-US" sz="1350">
              <a:solidFill>
                <a:schemeClr val="tx1">
                  <a:lumMod val="75000"/>
                </a:schemeClr>
              </a:solidFill>
              <a:latin typeface="Arial" panose="020B0604020202020204"/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AA978C8C-4606-CB41-8EC6-508BC370086D}"/>
              </a:ext>
            </a:extLst>
          </p:cNvPr>
          <p:cNvSpPr/>
          <p:nvPr userDrawn="1"/>
        </p:nvSpPr>
        <p:spPr>
          <a:xfrm>
            <a:off x="4584262" y="3639108"/>
            <a:ext cx="2121408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00"/>
            <a:endParaRPr lang="en-US" sz="1350" dirty="0">
              <a:solidFill>
                <a:schemeClr val="tx1">
                  <a:lumMod val="75000"/>
                </a:schemeClr>
              </a:solidFill>
              <a:latin typeface="Arial" panose="020B0604020202020204"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1748F369-7E39-544B-AE0A-72169F0805B4}"/>
              </a:ext>
            </a:extLst>
          </p:cNvPr>
          <p:cNvSpPr/>
          <p:nvPr userDrawn="1"/>
        </p:nvSpPr>
        <p:spPr>
          <a:xfrm>
            <a:off x="6743044" y="3639108"/>
            <a:ext cx="2121408" cy="9144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00"/>
            <a:endParaRPr lang="en-US" sz="1350">
              <a:solidFill>
                <a:schemeClr val="bg2"/>
              </a:solidFill>
              <a:latin typeface="Arial" panose="020B0604020202020204"/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03B47E63-5D2B-994A-A313-F7FF63D01A4A}"/>
              </a:ext>
            </a:extLst>
          </p:cNvPr>
          <p:cNvSpPr/>
          <p:nvPr userDrawn="1"/>
        </p:nvSpPr>
        <p:spPr>
          <a:xfrm>
            <a:off x="266700" y="3639108"/>
            <a:ext cx="2121408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00"/>
            <a:endParaRPr lang="en-US" sz="1350" dirty="0">
              <a:solidFill>
                <a:schemeClr val="tx1">
                  <a:lumMod val="75000"/>
                </a:schemeClr>
              </a:solidFill>
              <a:latin typeface="Arial" panose="020B0604020202020204"/>
            </a:endParaRPr>
          </a:p>
        </p:txBody>
      </p:sp>
      <p:sp>
        <p:nvSpPr>
          <p:cNvPr id="68" name="Picture Placeholder 3">
            <a:extLst>
              <a:ext uri="{FF2B5EF4-FFF2-40B4-BE49-F238E27FC236}">
                <a16:creationId xmlns:a16="http://schemas.microsoft.com/office/drawing/2014/main" id="{90E80010-9784-024E-AA30-A1B1623710C4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4584262" y="1141772"/>
            <a:ext cx="2121408" cy="2496312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000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change image, or delete the overlay to keep existing image</a:t>
            </a:r>
          </a:p>
        </p:txBody>
      </p:sp>
      <p:sp>
        <p:nvSpPr>
          <p:cNvPr id="69" name="Picture Placeholder 3">
            <a:extLst>
              <a:ext uri="{FF2B5EF4-FFF2-40B4-BE49-F238E27FC236}">
                <a16:creationId xmlns:a16="http://schemas.microsoft.com/office/drawing/2014/main" id="{87FA8EB7-92F9-0645-9DA9-9CA1DBAA55F6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6743044" y="1141772"/>
            <a:ext cx="2121408" cy="2496312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000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change image, or delete the overlay to keep existing image</a:t>
            </a:r>
          </a:p>
        </p:txBody>
      </p:sp>
      <p:sp>
        <p:nvSpPr>
          <p:cNvPr id="70" name="Picture Placeholder 3">
            <a:extLst>
              <a:ext uri="{FF2B5EF4-FFF2-40B4-BE49-F238E27FC236}">
                <a16:creationId xmlns:a16="http://schemas.microsoft.com/office/drawing/2014/main" id="{F3FE57DD-148C-DA49-BF9E-1A57601FABCC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2425481" y="1141772"/>
            <a:ext cx="2121408" cy="2496312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000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change image, or delete the overlay to keep existing image</a:t>
            </a:r>
          </a:p>
        </p:txBody>
      </p:sp>
      <p:sp>
        <p:nvSpPr>
          <p:cNvPr id="71" name="Picture Placeholder 3">
            <a:extLst>
              <a:ext uri="{FF2B5EF4-FFF2-40B4-BE49-F238E27FC236}">
                <a16:creationId xmlns:a16="http://schemas.microsoft.com/office/drawing/2014/main" id="{21F53B32-25A9-A64C-98B5-AC4C423E2F95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>
          <a:xfrm>
            <a:off x="266700" y="1141772"/>
            <a:ext cx="2121408" cy="2496312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000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change image, or delete the overlay to keep existing image</a:t>
            </a:r>
          </a:p>
        </p:txBody>
      </p:sp>
    </p:spTree>
    <p:extLst>
      <p:ext uri="{BB962C8B-B14F-4D97-AF65-F5344CB8AC3E}">
        <p14:creationId xmlns:p14="http://schemas.microsoft.com/office/powerpoint/2010/main" val="2354728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IMAGE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C26A81D1-99EE-D342-80DE-CE0E346E5E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3697" r="61435" b="10766"/>
          <a:stretch/>
        </p:blipFill>
        <p:spPr>
          <a:xfrm>
            <a:off x="6876239" y="1592600"/>
            <a:ext cx="2267760" cy="150876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9E0199A8-E610-6C40-8141-0BF434411DD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4231" t="668" r="3725" b="2420"/>
          <a:stretch/>
        </p:blipFill>
        <p:spPr>
          <a:xfrm>
            <a:off x="4571997" y="1592600"/>
            <a:ext cx="2267712" cy="150876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6216911-FB39-1D40-98FE-F4BB03DAB20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2607" t="1487" r="1490" b="1787"/>
          <a:stretch/>
        </p:blipFill>
        <p:spPr>
          <a:xfrm>
            <a:off x="4571998" y="39120"/>
            <a:ext cx="2267712" cy="1515798"/>
          </a:xfrm>
          <a:prstGeom prst="rect">
            <a:avLst/>
          </a:prstGeom>
        </p:spPr>
      </p:pic>
      <p:pic>
        <p:nvPicPr>
          <p:cNvPr id="20" name="Picture 19" descr="A picture containing grass, outdoor, water, sitting&#10;&#10;Description automatically generated">
            <a:extLst>
              <a:ext uri="{FF2B5EF4-FFF2-40B4-BE49-F238E27FC236}">
                <a16:creationId xmlns:a16="http://schemas.microsoft.com/office/drawing/2014/main" id="{ECA15B4D-4A2F-1C41-BF71-0575092937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t="1" r="17420" b="2371"/>
          <a:stretch/>
        </p:blipFill>
        <p:spPr>
          <a:xfrm>
            <a:off x="4572000" y="3143860"/>
            <a:ext cx="2267758" cy="150876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AB13A8F6-4AF7-DF4E-8249-8611B901D5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7547" y="153484"/>
            <a:ext cx="4005053" cy="887916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  <a:br>
              <a:rPr lang="en-US"/>
            </a:br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1077D84-1D6B-AB45-9374-D471D1438E5F}"/>
              </a:ext>
            </a:extLst>
          </p:cNvPr>
          <p:cNvSpPr>
            <a:spLocks noGrp="1"/>
          </p:cNvSpPr>
          <p:nvPr>
            <p:ph sz="quarter" idx="48" hasCustomPrompt="1"/>
          </p:nvPr>
        </p:nvSpPr>
        <p:spPr>
          <a:xfrm>
            <a:off x="287546" y="1148556"/>
            <a:ext cx="4005052" cy="3042444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lang="en-US" sz="1800" dirty="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text or click icon to add content</a:t>
            </a:r>
          </a:p>
          <a:p>
            <a:pPr lvl="1"/>
            <a:r>
              <a:rPr lang="en-US" dirty="0"/>
              <a:t> First level bullet</a:t>
            </a:r>
          </a:p>
          <a:p>
            <a:pPr lvl="2"/>
            <a:r>
              <a:rPr lang="en-US" dirty="0"/>
              <a:t>Second level bullet</a:t>
            </a:r>
          </a:p>
          <a:p>
            <a:pPr lvl="3"/>
            <a:r>
              <a:rPr lang="en-US" dirty="0"/>
              <a:t>Third level bullet</a:t>
            </a:r>
          </a:p>
          <a:p>
            <a:pPr lvl="4"/>
            <a:r>
              <a:rPr lang="en-US" dirty="0"/>
              <a:t>Fourth level bullet</a:t>
            </a:r>
          </a:p>
        </p:txBody>
      </p:sp>
      <p:pic>
        <p:nvPicPr>
          <p:cNvPr id="15" name="Picture Placeholder 43">
            <a:extLst>
              <a:ext uri="{FF2B5EF4-FFF2-40B4-BE49-F238E27FC236}">
                <a16:creationId xmlns:a16="http://schemas.microsoft.com/office/drawing/2014/main" id="{DB2AAFDB-C46E-164B-99C4-A36388CEAB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76239" y="39120"/>
            <a:ext cx="2267759" cy="1515798"/>
          </a:xfrm>
          <a:prstGeom prst="rect">
            <a:avLst/>
          </a:prstGeom>
        </p:spPr>
      </p:pic>
      <p:sp>
        <p:nvSpPr>
          <p:cNvPr id="26" name="Slide Number Placeholder 2">
            <a:extLst>
              <a:ext uri="{FF2B5EF4-FFF2-40B4-BE49-F238E27FC236}">
                <a16:creationId xmlns:a16="http://schemas.microsoft.com/office/drawing/2014/main" id="{ABF4B230-3977-AA4A-BBF1-51A68B68C0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7" name="Picture 26" descr="Two people sitting on a bench&#10;&#10;Description automatically generated">
            <a:extLst>
              <a:ext uri="{FF2B5EF4-FFF2-40B4-BE49-F238E27FC236}">
                <a16:creationId xmlns:a16="http://schemas.microsoft.com/office/drawing/2014/main" id="{0ECED5C0-D8B1-4A4D-A3A1-B95932A186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/>
          <a:srcRect r="4152" b="2237"/>
          <a:stretch/>
        </p:blipFill>
        <p:spPr>
          <a:xfrm>
            <a:off x="6877424" y="3143860"/>
            <a:ext cx="2265388" cy="1508760"/>
          </a:xfrm>
          <a:prstGeom prst="rect">
            <a:avLst/>
          </a:prstGeom>
        </p:spPr>
      </p:pic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4587F6D2-C5BE-EF4D-A429-5037DA1C0C6F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972270" y="1699988"/>
            <a:ext cx="2075699" cy="129398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4572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FontTx/>
              <a:buNone/>
              <a:defRPr sz="1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9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7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4572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FC1B8F0C-0697-2047-9A4F-10FE36D103AF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4668006" y="3251248"/>
            <a:ext cx="2075698" cy="129398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4572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FontTx/>
              <a:buNone/>
              <a:defRPr sz="1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9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7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4572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4E4179F2-0BFB-CC40-91F3-129C75E9F3E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4668005" y="150026"/>
            <a:ext cx="2075699" cy="129398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4572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FontTx/>
              <a:buNone/>
              <a:defRPr sz="1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9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7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4572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Picture Placeholder 3">
            <a:extLst>
              <a:ext uri="{FF2B5EF4-FFF2-40B4-BE49-F238E27FC236}">
                <a16:creationId xmlns:a16="http://schemas.microsoft.com/office/drawing/2014/main" id="{D9221DF1-85B3-474B-A9B7-E02F31C21037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6876239" y="39120"/>
            <a:ext cx="2267761" cy="1515798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800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change image, or delete the overlay to keep existing image</a:t>
            </a:r>
          </a:p>
        </p:txBody>
      </p:sp>
      <p:sp>
        <p:nvSpPr>
          <p:cNvPr id="30" name="Picture Placeholder 3">
            <a:extLst>
              <a:ext uri="{FF2B5EF4-FFF2-40B4-BE49-F238E27FC236}">
                <a16:creationId xmlns:a16="http://schemas.microsoft.com/office/drawing/2014/main" id="{6A5CCB92-7B24-BF47-B257-9C459ADACF50}"/>
              </a:ext>
            </a:extLst>
          </p:cNvPr>
          <p:cNvSpPr>
            <a:spLocks noGrp="1"/>
          </p:cNvSpPr>
          <p:nvPr>
            <p:ph type="pic" sz="quarter" idx="51" hasCustomPrompt="1"/>
          </p:nvPr>
        </p:nvSpPr>
        <p:spPr>
          <a:xfrm>
            <a:off x="6877424" y="3143860"/>
            <a:ext cx="2267761" cy="1508760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800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change image, or delete the overlay to keep existing image</a:t>
            </a:r>
          </a:p>
        </p:txBody>
      </p:sp>
      <p:sp>
        <p:nvSpPr>
          <p:cNvPr id="33" name="Picture Placeholder 3">
            <a:extLst>
              <a:ext uri="{FF2B5EF4-FFF2-40B4-BE49-F238E27FC236}">
                <a16:creationId xmlns:a16="http://schemas.microsoft.com/office/drawing/2014/main" id="{BA4F945A-DA04-604C-B487-55CCBF4E539D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>
          <a:xfrm>
            <a:off x="4571948" y="1591491"/>
            <a:ext cx="2267761" cy="1508760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800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change image, or delete the overlay to keep existing image</a:t>
            </a:r>
          </a:p>
        </p:txBody>
      </p:sp>
    </p:spTree>
    <p:extLst>
      <p:ext uri="{BB962C8B-B14F-4D97-AF65-F5344CB8AC3E}">
        <p14:creationId xmlns:p14="http://schemas.microsoft.com/office/powerpoint/2010/main" val="3051860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C3234-2208-4FD5-BA5D-47924B90C3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35806CBA-57D9-9E40-85DA-4469949C69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6014998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 WITH IMAGE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Placeholder 19">
            <a:extLst>
              <a:ext uri="{FF2B5EF4-FFF2-40B4-BE49-F238E27FC236}">
                <a16:creationId xmlns:a16="http://schemas.microsoft.com/office/drawing/2014/main" id="{4F175E74-BAFD-5448-97CD-A29A05C54E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460"/>
          <a:stretch/>
        </p:blipFill>
        <p:spPr>
          <a:xfrm>
            <a:off x="6876235" y="3143929"/>
            <a:ext cx="2267761" cy="1508690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24C3170A-BDAC-CD43-8A0A-960B1F5CD8ED}"/>
              </a:ext>
            </a:extLst>
          </p:cNvPr>
          <p:cNvSpPr/>
          <p:nvPr userDrawn="1"/>
        </p:nvSpPr>
        <p:spPr>
          <a:xfrm>
            <a:off x="4571999" y="3143859"/>
            <a:ext cx="2267759" cy="150876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Placeholder 15">
            <a:extLst>
              <a:ext uri="{FF2B5EF4-FFF2-40B4-BE49-F238E27FC236}">
                <a16:creationId xmlns:a16="http://schemas.microsoft.com/office/drawing/2014/main" id="{56E20203-00D4-D448-8FA6-7BAB1676C6C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b="464"/>
          <a:stretch/>
        </p:blipFill>
        <p:spPr>
          <a:xfrm>
            <a:off x="4572000" y="1591496"/>
            <a:ext cx="2267761" cy="1508760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B87A0DC1-3AF1-4F49-9139-7779EB826D8C}"/>
              </a:ext>
            </a:extLst>
          </p:cNvPr>
          <p:cNvSpPr/>
          <p:nvPr userDrawn="1"/>
        </p:nvSpPr>
        <p:spPr>
          <a:xfrm>
            <a:off x="6876240" y="1591490"/>
            <a:ext cx="2267759" cy="150876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Placeholder 11">
            <a:extLst>
              <a:ext uri="{FF2B5EF4-FFF2-40B4-BE49-F238E27FC236}">
                <a16:creationId xmlns:a16="http://schemas.microsoft.com/office/drawing/2014/main" id="{B71455F8-897C-2E4F-8F04-4B9D87E6CEC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t="2333" r="2334" b="-128"/>
          <a:stretch/>
        </p:blipFill>
        <p:spPr>
          <a:xfrm>
            <a:off x="6876239" y="41098"/>
            <a:ext cx="2267761" cy="1513819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AB13A8F6-4AF7-DF4E-8249-8611B901D5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7547" y="153484"/>
            <a:ext cx="4005053" cy="887916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  <a:br>
              <a:rPr lang="en-US"/>
            </a:br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1077D84-1D6B-AB45-9374-D471D1438E5F}"/>
              </a:ext>
            </a:extLst>
          </p:cNvPr>
          <p:cNvSpPr>
            <a:spLocks noGrp="1"/>
          </p:cNvSpPr>
          <p:nvPr>
            <p:ph sz="quarter" idx="48" hasCustomPrompt="1"/>
          </p:nvPr>
        </p:nvSpPr>
        <p:spPr>
          <a:xfrm>
            <a:off x="287546" y="1148556"/>
            <a:ext cx="4005052" cy="30424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lang="en-US" sz="1800" dirty="0"/>
            </a:lvl1pPr>
            <a:lvl2pPr>
              <a:defRPr lang="en-US" sz="1600" dirty="0"/>
            </a:lvl2pPr>
            <a:lvl3pPr>
              <a:defRPr lang="en-US" sz="1600" dirty="0"/>
            </a:lvl3pPr>
            <a:lvl4pPr>
              <a:defRPr lang="en-US" sz="1600" dirty="0"/>
            </a:lvl4pPr>
            <a:lvl5pPr>
              <a:defRPr lang="en-US" sz="1600" dirty="0"/>
            </a:lvl5pPr>
          </a:lstStyle>
          <a:p>
            <a:pPr marL="0" lvl="0" indent="0"/>
            <a:r>
              <a:rPr lang="en-US" dirty="0"/>
              <a:t>Click to add text or click icon to add content</a:t>
            </a:r>
          </a:p>
          <a:p>
            <a:pPr lvl="1"/>
            <a:r>
              <a:rPr lang="en-US" dirty="0"/>
              <a:t> First level bullet</a:t>
            </a:r>
          </a:p>
          <a:p>
            <a:pPr lvl="2"/>
            <a:r>
              <a:rPr lang="en-US" dirty="0"/>
              <a:t>Second level bullet</a:t>
            </a:r>
          </a:p>
          <a:p>
            <a:pPr lvl="3"/>
            <a:r>
              <a:rPr lang="en-US" dirty="0"/>
              <a:t>Third level bullet</a:t>
            </a:r>
          </a:p>
          <a:p>
            <a:pPr lvl="4"/>
            <a:r>
              <a:rPr lang="en-US" dirty="0"/>
              <a:t>Fourth level bullet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178CFC3-5D8D-FF48-B92F-234CED59291C}"/>
              </a:ext>
            </a:extLst>
          </p:cNvPr>
          <p:cNvSpPr/>
          <p:nvPr userDrawn="1"/>
        </p:nvSpPr>
        <p:spPr>
          <a:xfrm>
            <a:off x="4571999" y="39120"/>
            <a:ext cx="2267759" cy="1515798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50009D01-E784-7940-9433-7787157B284B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972270" y="1702397"/>
            <a:ext cx="2075699" cy="129398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4572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FontTx/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9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7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4572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dirty="0"/>
              <a:t>Click to add text</a:t>
            </a:r>
          </a:p>
          <a:p>
            <a:pPr lvl="1"/>
            <a:r>
              <a:rPr lang="en-US" dirty="0"/>
              <a:t>First level bullet</a:t>
            </a:r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65E2BC70-C993-7948-93D5-A605975A492D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4668029" y="3254766"/>
            <a:ext cx="2075699" cy="129398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4572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FontTx/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9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7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4572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dirty="0"/>
              <a:t>Click to add text</a:t>
            </a:r>
          </a:p>
          <a:p>
            <a:pPr lvl="1"/>
            <a:r>
              <a:rPr lang="en-US" dirty="0"/>
              <a:t>First level bullet</a:t>
            </a:r>
          </a:p>
        </p:txBody>
      </p:sp>
      <p:sp>
        <p:nvSpPr>
          <p:cNvPr id="25" name="Text Placeholder 6">
            <a:extLst>
              <a:ext uri="{FF2B5EF4-FFF2-40B4-BE49-F238E27FC236}">
                <a16:creationId xmlns:a16="http://schemas.microsoft.com/office/drawing/2014/main" id="{742007F0-84C9-AF45-8377-8360D6C186DD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4668028" y="150026"/>
            <a:ext cx="2075699" cy="129398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4572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FontTx/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9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7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4572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dirty="0"/>
              <a:t>Click to add text</a:t>
            </a:r>
          </a:p>
          <a:p>
            <a:pPr lvl="1"/>
            <a:r>
              <a:rPr lang="en-US" dirty="0"/>
              <a:t>First level bullet</a:t>
            </a:r>
          </a:p>
        </p:txBody>
      </p:sp>
      <p:sp>
        <p:nvSpPr>
          <p:cNvPr id="22" name="Slide Number Placeholder 2">
            <a:extLst>
              <a:ext uri="{FF2B5EF4-FFF2-40B4-BE49-F238E27FC236}">
                <a16:creationId xmlns:a16="http://schemas.microsoft.com/office/drawing/2014/main" id="{E14966DD-602D-9449-8441-2402B1C0BE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n-US" smtClean="0"/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Picture Placeholder 3">
            <a:extLst>
              <a:ext uri="{FF2B5EF4-FFF2-40B4-BE49-F238E27FC236}">
                <a16:creationId xmlns:a16="http://schemas.microsoft.com/office/drawing/2014/main" id="{A5B5A49D-6C8B-9848-BCFC-67FB92C8A7B6}"/>
              </a:ext>
            </a:extLst>
          </p:cNvPr>
          <p:cNvSpPr>
            <a:spLocks noGrp="1"/>
          </p:cNvSpPr>
          <p:nvPr>
            <p:ph type="pic" sz="quarter" idx="51" hasCustomPrompt="1"/>
          </p:nvPr>
        </p:nvSpPr>
        <p:spPr>
          <a:xfrm>
            <a:off x="6876235" y="3143788"/>
            <a:ext cx="2267761" cy="1508690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700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change image, or delete the overlay to keep existing image</a:t>
            </a:r>
          </a:p>
        </p:txBody>
      </p:sp>
      <p:sp>
        <p:nvSpPr>
          <p:cNvPr id="31" name="Picture Placeholder 3">
            <a:extLst>
              <a:ext uri="{FF2B5EF4-FFF2-40B4-BE49-F238E27FC236}">
                <a16:creationId xmlns:a16="http://schemas.microsoft.com/office/drawing/2014/main" id="{C7BB4615-9821-934F-A145-72E41384C051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>
          <a:xfrm>
            <a:off x="4572000" y="1591491"/>
            <a:ext cx="2267761" cy="1508759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700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change image, or delete the overlay to keep existing image</a:t>
            </a:r>
          </a:p>
        </p:txBody>
      </p:sp>
      <p:sp>
        <p:nvSpPr>
          <p:cNvPr id="32" name="Picture Placeholder 3">
            <a:extLst>
              <a:ext uri="{FF2B5EF4-FFF2-40B4-BE49-F238E27FC236}">
                <a16:creationId xmlns:a16="http://schemas.microsoft.com/office/drawing/2014/main" id="{C602B7B9-B3ED-A249-99C0-709FBCC21623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6876238" y="39120"/>
            <a:ext cx="2267761" cy="1515798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700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change image, or delete the overlay to keep existing image</a:t>
            </a:r>
          </a:p>
        </p:txBody>
      </p:sp>
    </p:spTree>
    <p:extLst>
      <p:ext uri="{BB962C8B-B14F-4D97-AF65-F5344CB8AC3E}">
        <p14:creationId xmlns:p14="http://schemas.microsoft.com/office/powerpoint/2010/main" val="2306454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42EDCF7D-9269-AA4E-9E5E-747A6D3117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6184141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C3234-2208-4FD5-BA5D-47924B90C3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63CCD4CA-6D90-9848-A904-57579E8937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9544897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C172BA-80A0-084C-8D77-BD786CD6CD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7547" y="1935874"/>
            <a:ext cx="6438248" cy="931426"/>
          </a:xfrm>
        </p:spPr>
        <p:txBody>
          <a:bodyPr anchor="b"/>
          <a:lstStyle/>
          <a:p>
            <a:r>
              <a:rPr lang="en-US" dirty="0"/>
              <a:t>Click to Add Title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8E0F6A47-6FCF-2D45-8749-73DE73FEAC6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87546" y="2867300"/>
            <a:ext cx="6438248" cy="340326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  <a:defRPr lang="en-US" sz="1600" b="0" i="0" kern="1200" dirty="0">
                <a:solidFill>
                  <a:schemeClr val="accent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8FC96775-B94D-464E-985A-D996A2423B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3651464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E0AA4A-BDF6-5B4A-84AE-EDC943B6DD6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7546" y="666750"/>
            <a:ext cx="8568908" cy="340326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18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73120EF8-EB1B-D946-82B1-CAD0E99BBD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35EBAD76-79B4-B24A-A3B8-64F088119A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816154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3A98224A-A606-0940-AAA5-115D6EA567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5A5E92E6-DAB9-7244-A329-56AAC4FDC3B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87338" y="923020"/>
            <a:ext cx="8569325" cy="3483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18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18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18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4pPr>
            <a:lvl5pPr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18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 First level bullet</a:t>
            </a:r>
          </a:p>
          <a:p>
            <a:pPr lvl="2"/>
            <a:r>
              <a:rPr lang="en-US" dirty="0"/>
              <a:t>Second level bullet</a:t>
            </a:r>
          </a:p>
          <a:p>
            <a:pPr lvl="3"/>
            <a:r>
              <a:rPr lang="en-US" dirty="0"/>
              <a:t>Third level bullet</a:t>
            </a:r>
          </a:p>
          <a:p>
            <a:pPr lvl="4"/>
            <a:r>
              <a:rPr lang="en-US" dirty="0"/>
              <a:t>Fourth level bullet</a:t>
            </a:r>
          </a:p>
        </p:txBody>
      </p:sp>
    </p:spTree>
    <p:extLst>
      <p:ext uri="{BB962C8B-B14F-4D97-AF65-F5344CB8AC3E}">
        <p14:creationId xmlns:p14="http://schemas.microsoft.com/office/powerpoint/2010/main" val="805388923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E0AA4A-BDF6-5B4A-84AE-EDC943B6DD6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7546" y="666750"/>
            <a:ext cx="8568908" cy="344805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lang="en-US" sz="1800" b="0" i="0" kern="1200" dirty="0">
                <a:solidFill>
                  <a:schemeClr val="accent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l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 dirty="0"/>
              <a:t>Click to add subtitle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5520C5E-DF02-6749-84F3-5F328EE0B4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C4B36BC7-8B75-BA47-9787-5E536ADC89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3D501B10-55DF-614B-B761-F203A01BC16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87545" y="1011554"/>
            <a:ext cx="8568907" cy="33953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8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8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8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4pPr>
            <a:lvl5pPr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8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5pPr>
          </a:lstStyle>
          <a:p>
            <a:pPr lvl="1"/>
            <a:r>
              <a:rPr lang="en-US" dirty="0"/>
              <a:t>First level bullet</a:t>
            </a:r>
          </a:p>
          <a:p>
            <a:pPr lvl="2"/>
            <a:r>
              <a:rPr lang="en-US" dirty="0"/>
              <a:t>Second level bullet</a:t>
            </a:r>
          </a:p>
          <a:p>
            <a:pPr lvl="3"/>
            <a:r>
              <a:rPr lang="en-US" dirty="0"/>
              <a:t>Third level bullet</a:t>
            </a:r>
          </a:p>
          <a:p>
            <a:pPr lvl="4"/>
            <a:r>
              <a:rPr lang="en-US" dirty="0"/>
              <a:t>Fourth level bullet</a:t>
            </a:r>
          </a:p>
        </p:txBody>
      </p:sp>
    </p:spTree>
    <p:extLst>
      <p:ext uri="{BB962C8B-B14F-4D97-AF65-F5344CB8AC3E}">
        <p14:creationId xmlns:p14="http://schemas.microsoft.com/office/powerpoint/2010/main" val="140929864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SLID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2E39ED2-23E6-0241-83F5-E697607FBF52}"/>
              </a:ext>
            </a:extLst>
          </p:cNvPr>
          <p:cNvSpPr/>
          <p:nvPr userDrawn="1"/>
        </p:nvSpPr>
        <p:spPr>
          <a:xfrm>
            <a:off x="4572000" y="0"/>
            <a:ext cx="4572000" cy="4702629"/>
          </a:xfrm>
          <a:prstGeom prst="rect">
            <a:avLst/>
          </a:prstGeom>
          <a:solidFill>
            <a:srgbClr val="EBEBE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7547" y="153483"/>
            <a:ext cx="3968605" cy="926379"/>
          </a:xfrm>
        </p:spPr>
        <p:txBody>
          <a:bodyPr anchor="t"/>
          <a:lstStyle>
            <a:lvl1pPr>
              <a:defRPr>
                <a:solidFill>
                  <a:srgbClr val="0088D0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Slide Number Placeholder 2">
            <a:extLst>
              <a:ext uri="{FF2B5EF4-FFF2-40B4-BE49-F238E27FC236}">
                <a16:creationId xmlns:a16="http://schemas.microsoft.com/office/drawing/2014/main" id="{0718C526-12AA-2C44-880E-5AA773E614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B73775D3-73E3-5A4A-9F2B-35707D56A1E6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287546" y="1077683"/>
            <a:ext cx="3951188" cy="3200974"/>
          </a:xfrm>
        </p:spPr>
        <p:txBody>
          <a:bodyPr/>
          <a:lstStyle>
            <a:lvl1pPr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tabLst/>
              <a:defRPr lang="en-US" sz="18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18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18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18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4pPr>
            <a:lvl5pPr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18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First level bullet</a:t>
            </a:r>
          </a:p>
          <a:p>
            <a:pPr lvl="2"/>
            <a:r>
              <a:rPr lang="en-US" dirty="0"/>
              <a:t>Second level bullet</a:t>
            </a:r>
          </a:p>
          <a:p>
            <a:pPr lvl="3"/>
            <a:r>
              <a:rPr lang="en-US" dirty="0"/>
              <a:t>Third level bullet</a:t>
            </a:r>
          </a:p>
          <a:p>
            <a:pPr lvl="4"/>
            <a:r>
              <a:rPr lang="en-US" dirty="0"/>
              <a:t>Fourth level bullet</a:t>
            </a:r>
          </a:p>
        </p:txBody>
      </p:sp>
      <p:sp>
        <p:nvSpPr>
          <p:cNvPr id="46" name="Text Placeholder 4">
            <a:extLst>
              <a:ext uri="{FF2B5EF4-FFF2-40B4-BE49-F238E27FC236}">
                <a16:creationId xmlns:a16="http://schemas.microsoft.com/office/drawing/2014/main" id="{77947070-1902-C34A-B363-7AFB1DCEB3D6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847185" y="274421"/>
            <a:ext cx="2817312" cy="336960"/>
          </a:xfrm>
          <a:prstGeom prst="rect">
            <a:avLst/>
          </a:prstGeom>
        </p:spPr>
        <p:txBody>
          <a:bodyPr lIns="0" bIns="0" anchor="b"/>
          <a:lstStyle>
            <a:lvl1pPr>
              <a:defRPr sz="1400" b="1">
                <a:solidFill>
                  <a:schemeClr val="accent2"/>
                </a:solidFill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7" name="Text Placeholder 8">
            <a:extLst>
              <a:ext uri="{FF2B5EF4-FFF2-40B4-BE49-F238E27FC236}">
                <a16:creationId xmlns:a16="http://schemas.microsoft.com/office/drawing/2014/main" id="{6A845606-4C09-7B47-91AE-7D6055144D4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011103" y="274424"/>
            <a:ext cx="676291" cy="693573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3200" b="1" dirty="0">
                <a:solidFill>
                  <a:schemeClr val="accent2"/>
                </a:solidFill>
              </a:defRPr>
            </a:lvl1pPr>
          </a:lstStyle>
          <a:p>
            <a:pPr lvl="0" algn="ctr"/>
            <a:r>
              <a:rPr lang="en-US" dirty="0"/>
              <a:t>01</a:t>
            </a:r>
          </a:p>
        </p:txBody>
      </p:sp>
      <p:sp>
        <p:nvSpPr>
          <p:cNvPr id="48" name="Text Placeholder 4">
            <a:extLst>
              <a:ext uri="{FF2B5EF4-FFF2-40B4-BE49-F238E27FC236}">
                <a16:creationId xmlns:a16="http://schemas.microsoft.com/office/drawing/2014/main" id="{E456185D-FF19-8541-A068-B5DD062C2BE3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847185" y="631037"/>
            <a:ext cx="2817312" cy="336960"/>
          </a:xfrm>
          <a:prstGeom prst="rect">
            <a:avLst/>
          </a:prstGeom>
        </p:spPr>
        <p:txBody>
          <a:bodyPr lIns="0" tIns="0" anchor="t"/>
          <a:lstStyle>
            <a:lvl1pPr>
              <a:defRPr sz="1200">
                <a:solidFill>
                  <a:schemeClr val="tx1"/>
                </a:solidFill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9" name="Text Placeholder 4">
            <a:extLst>
              <a:ext uri="{FF2B5EF4-FFF2-40B4-BE49-F238E27FC236}">
                <a16:creationId xmlns:a16="http://schemas.microsoft.com/office/drawing/2014/main" id="{624D225B-9F04-714D-AFF8-F149729D74B0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847184" y="1158307"/>
            <a:ext cx="2817313" cy="33696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400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2" name="Text Placeholder 8">
            <a:extLst>
              <a:ext uri="{FF2B5EF4-FFF2-40B4-BE49-F238E27FC236}">
                <a16:creationId xmlns:a16="http://schemas.microsoft.com/office/drawing/2014/main" id="{08EFE069-4171-7244-B877-AFFD789EEB05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5014917" y="1158308"/>
            <a:ext cx="672477" cy="693575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3200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ctr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 dirty="0"/>
              <a:t>02</a:t>
            </a:r>
          </a:p>
        </p:txBody>
      </p:sp>
      <p:sp>
        <p:nvSpPr>
          <p:cNvPr id="53" name="Text Placeholder 4">
            <a:extLst>
              <a:ext uri="{FF2B5EF4-FFF2-40B4-BE49-F238E27FC236}">
                <a16:creationId xmlns:a16="http://schemas.microsoft.com/office/drawing/2014/main" id="{E084C68E-CF7B-324C-87D6-F4823074796F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5847184" y="1514923"/>
            <a:ext cx="2817313" cy="33696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2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marL="0" lvl="0" indent="0" algn="l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 dirty="0"/>
              <a:t>Click to add text</a:t>
            </a:r>
          </a:p>
        </p:txBody>
      </p:sp>
      <p:sp>
        <p:nvSpPr>
          <p:cNvPr id="54" name="Text Placeholder 4">
            <a:extLst>
              <a:ext uri="{FF2B5EF4-FFF2-40B4-BE49-F238E27FC236}">
                <a16:creationId xmlns:a16="http://schemas.microsoft.com/office/drawing/2014/main" id="{CB8D0F78-50C4-F543-85FF-5BA65DE2A34E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5847183" y="2040021"/>
            <a:ext cx="2817314" cy="33696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400" b="1" i="0" kern="1200" dirty="0">
                <a:solidFill>
                  <a:schemeClr val="accent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5" name="Text Placeholder 8">
            <a:extLst>
              <a:ext uri="{FF2B5EF4-FFF2-40B4-BE49-F238E27FC236}">
                <a16:creationId xmlns:a16="http://schemas.microsoft.com/office/drawing/2014/main" id="{82832329-63A7-BF45-B050-766E70E968BE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5014917" y="2040021"/>
            <a:ext cx="672478" cy="693576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3200" b="1" dirty="0">
                <a:solidFill>
                  <a:schemeClr val="accent1"/>
                </a:solidFill>
              </a:defRPr>
            </a:lvl1pPr>
          </a:lstStyle>
          <a:p>
            <a:pPr lvl="0" algn="ctr"/>
            <a:r>
              <a:rPr lang="en-US" dirty="0"/>
              <a:t>03</a:t>
            </a:r>
          </a:p>
        </p:txBody>
      </p:sp>
      <p:sp>
        <p:nvSpPr>
          <p:cNvPr id="56" name="Text Placeholder 4">
            <a:extLst>
              <a:ext uri="{FF2B5EF4-FFF2-40B4-BE49-F238E27FC236}">
                <a16:creationId xmlns:a16="http://schemas.microsoft.com/office/drawing/2014/main" id="{9CB38CAF-FA73-6C49-BE7B-46CA8F390F41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5847183" y="2396637"/>
            <a:ext cx="2817314" cy="33696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2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marL="0" lvl="0" indent="0" algn="l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 dirty="0"/>
              <a:t>Click to add text</a:t>
            </a:r>
          </a:p>
        </p:txBody>
      </p:sp>
      <p:sp>
        <p:nvSpPr>
          <p:cNvPr id="57" name="Text Placeholder 4">
            <a:extLst>
              <a:ext uri="{FF2B5EF4-FFF2-40B4-BE49-F238E27FC236}">
                <a16:creationId xmlns:a16="http://schemas.microsoft.com/office/drawing/2014/main" id="{C96EC02E-5ABF-854A-B653-AADDB48C566E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5847183" y="2921735"/>
            <a:ext cx="2817314" cy="33696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400" b="1" i="0" kern="1200" dirty="0">
                <a:solidFill>
                  <a:schemeClr val="accent3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8" name="Text Placeholder 8">
            <a:extLst>
              <a:ext uri="{FF2B5EF4-FFF2-40B4-BE49-F238E27FC236}">
                <a16:creationId xmlns:a16="http://schemas.microsoft.com/office/drawing/2014/main" id="{C77E619A-6B1D-3E4E-A2EF-17185F85FA2C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011103" y="2921735"/>
            <a:ext cx="676291" cy="693576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3200" b="1" dirty="0">
                <a:solidFill>
                  <a:schemeClr val="accent3"/>
                </a:solidFill>
              </a:defRPr>
            </a:lvl1pPr>
          </a:lstStyle>
          <a:p>
            <a:pPr lvl="0" algn="ctr"/>
            <a:r>
              <a:rPr lang="en-US" dirty="0"/>
              <a:t>04</a:t>
            </a:r>
          </a:p>
        </p:txBody>
      </p:sp>
      <p:sp>
        <p:nvSpPr>
          <p:cNvPr id="59" name="Text Placeholder 4">
            <a:extLst>
              <a:ext uri="{FF2B5EF4-FFF2-40B4-BE49-F238E27FC236}">
                <a16:creationId xmlns:a16="http://schemas.microsoft.com/office/drawing/2014/main" id="{D58CA01A-723C-4046-9758-E6D93FF9B692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5847183" y="3278351"/>
            <a:ext cx="2817314" cy="33696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2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marL="0" lvl="0" indent="0" algn="l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 dirty="0"/>
              <a:t>Click to add text</a:t>
            </a:r>
          </a:p>
        </p:txBody>
      </p:sp>
      <p:sp>
        <p:nvSpPr>
          <p:cNvPr id="60" name="Text Placeholder 4">
            <a:extLst>
              <a:ext uri="{FF2B5EF4-FFF2-40B4-BE49-F238E27FC236}">
                <a16:creationId xmlns:a16="http://schemas.microsoft.com/office/drawing/2014/main" id="{B50C03F9-CEA7-0C43-81D4-6673168D9868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5847183" y="3803449"/>
            <a:ext cx="2817314" cy="33696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400" b="1" i="0" kern="1200" dirty="0">
                <a:solidFill>
                  <a:schemeClr val="bg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1" name="Text Placeholder 8">
            <a:extLst>
              <a:ext uri="{FF2B5EF4-FFF2-40B4-BE49-F238E27FC236}">
                <a16:creationId xmlns:a16="http://schemas.microsoft.com/office/drawing/2014/main" id="{F043B21C-F56F-C64E-956F-1915E3F9039B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5014917" y="3803450"/>
            <a:ext cx="672478" cy="693575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3200" b="1" dirty="0">
                <a:solidFill>
                  <a:schemeClr val="bg2"/>
                </a:solidFill>
              </a:defRPr>
            </a:lvl1pPr>
          </a:lstStyle>
          <a:p>
            <a:pPr lvl="0" algn="ctr"/>
            <a:r>
              <a:rPr lang="en-US" dirty="0"/>
              <a:t>05</a:t>
            </a:r>
          </a:p>
        </p:txBody>
      </p:sp>
      <p:sp>
        <p:nvSpPr>
          <p:cNvPr id="62" name="Text Placeholder 4">
            <a:extLst>
              <a:ext uri="{FF2B5EF4-FFF2-40B4-BE49-F238E27FC236}">
                <a16:creationId xmlns:a16="http://schemas.microsoft.com/office/drawing/2014/main" id="{91E7CAC7-0962-7643-9283-7380AF6F074B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5847183" y="4160065"/>
            <a:ext cx="2817314" cy="33696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2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marL="0" lvl="0" indent="0" algn="l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 dirty="0"/>
              <a:t>Click to add text</a:t>
            </a:r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EC512AA8-C01C-3F41-B49B-C4C3580BD86C}"/>
              </a:ext>
            </a:extLst>
          </p:cNvPr>
          <p:cNvCxnSpPr>
            <a:cxnSpLocks/>
          </p:cNvCxnSpPr>
          <p:nvPr userDrawn="1"/>
        </p:nvCxnSpPr>
        <p:spPr>
          <a:xfrm>
            <a:off x="5767290" y="3927987"/>
            <a:ext cx="0" cy="444500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72D12588-8A5D-334B-8F94-8D2D02EAD531}"/>
              </a:ext>
            </a:extLst>
          </p:cNvPr>
          <p:cNvCxnSpPr>
            <a:cxnSpLocks/>
          </p:cNvCxnSpPr>
          <p:nvPr userDrawn="1"/>
        </p:nvCxnSpPr>
        <p:spPr>
          <a:xfrm>
            <a:off x="5767290" y="3046273"/>
            <a:ext cx="0" cy="444500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727D1026-758A-494E-AFEA-83D3CE9B1CAB}"/>
              </a:ext>
            </a:extLst>
          </p:cNvPr>
          <p:cNvCxnSpPr>
            <a:cxnSpLocks/>
          </p:cNvCxnSpPr>
          <p:nvPr userDrawn="1"/>
        </p:nvCxnSpPr>
        <p:spPr>
          <a:xfrm>
            <a:off x="5767290" y="2164559"/>
            <a:ext cx="0" cy="444500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439C2D25-61EE-5346-B40A-89CD93341643}"/>
              </a:ext>
            </a:extLst>
          </p:cNvPr>
          <p:cNvCxnSpPr>
            <a:cxnSpLocks/>
          </p:cNvCxnSpPr>
          <p:nvPr userDrawn="1"/>
        </p:nvCxnSpPr>
        <p:spPr>
          <a:xfrm>
            <a:off x="5767290" y="1282845"/>
            <a:ext cx="0" cy="444500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05EC1DF7-360B-CE41-BB7A-CD718A64DD07}"/>
              </a:ext>
            </a:extLst>
          </p:cNvPr>
          <p:cNvCxnSpPr>
            <a:cxnSpLocks/>
          </p:cNvCxnSpPr>
          <p:nvPr userDrawn="1"/>
        </p:nvCxnSpPr>
        <p:spPr>
          <a:xfrm>
            <a:off x="5767290" y="398960"/>
            <a:ext cx="0" cy="444500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364133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945">
          <p15:clr>
            <a:srgbClr val="FBAE40"/>
          </p15:clr>
        </p15:guide>
        <p15:guide id="2" pos="2754">
          <p15:clr>
            <a:srgbClr val="FBAE40"/>
          </p15:clr>
        </p15:guide>
        <p15:guide id="3" orient="horz" pos="2156">
          <p15:clr>
            <a:srgbClr val="FBAE40"/>
          </p15:clr>
        </p15:guide>
        <p15:guide id="4" orient="horz" pos="2500">
          <p15:clr>
            <a:srgbClr val="FBAE40"/>
          </p15:clr>
        </p15:guide>
        <p15:guide id="5" orient="horz" pos="2711">
          <p15:clr>
            <a:srgbClr val="FBAE40"/>
          </p15:clr>
        </p15:guide>
        <p15:guide id="6" orient="horz" pos="1601">
          <p15:clr>
            <a:srgbClr val="FBAE40"/>
          </p15:clr>
        </p15:guide>
        <p15:guide id="7" orient="horz" pos="1390">
          <p15:clr>
            <a:srgbClr val="FBAE40"/>
          </p15:clr>
        </p15:guide>
        <p15:guide id="8" orient="horz" pos="1046">
          <p15:clr>
            <a:srgbClr val="FBAE40"/>
          </p15:clr>
        </p15:guide>
        <p15:guide id="9" orient="horz" pos="832">
          <p15:clr>
            <a:srgbClr val="FBAE40"/>
          </p15:clr>
        </p15:guide>
        <p15:guide id="10" orient="horz" pos="489">
          <p15:clr>
            <a:srgbClr val="FBAE40"/>
          </p15:clr>
        </p15:guide>
        <p15:guide id="11" orient="horz" pos="277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 SLID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A person sitting at a table with a computer and smiling at the camera&#10;&#10;Description automatically generated">
            <a:extLst>
              <a:ext uri="{FF2B5EF4-FFF2-40B4-BE49-F238E27FC236}">
                <a16:creationId xmlns:a16="http://schemas.microsoft.com/office/drawing/2014/main" id="{ABCD22AB-6F7C-1C47-8F78-ED2F31A4F6D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972032" y="0"/>
            <a:ext cx="3171968" cy="4702627"/>
          </a:xfrm>
          <a:prstGeom prst="rect">
            <a:avLst/>
          </a:prstGeom>
        </p:spPr>
      </p:pic>
      <p:pic>
        <p:nvPicPr>
          <p:cNvPr id="29" name="Picture 28" descr="A picture containing sitting, fireworks, grass, water&#10;&#10;Description automatically generated">
            <a:extLst>
              <a:ext uri="{FF2B5EF4-FFF2-40B4-BE49-F238E27FC236}">
                <a16:creationId xmlns:a16="http://schemas.microsoft.com/office/drawing/2014/main" id="{55F80DF2-2C7A-8E42-9978-D60FFA22FC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1291" r="66084" b="433"/>
          <a:stretch/>
        </p:blipFill>
        <p:spPr>
          <a:xfrm>
            <a:off x="4585033" y="0"/>
            <a:ext cx="1898882" cy="47026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9278" y="153484"/>
            <a:ext cx="4135967" cy="513266"/>
          </a:xfrm>
        </p:spPr>
        <p:txBody>
          <a:bodyPr anchor="t"/>
          <a:lstStyle/>
          <a:p>
            <a:r>
              <a:rPr lang="en-US"/>
              <a:t>Click to Add Title</a:t>
            </a:r>
          </a:p>
        </p:txBody>
      </p:sp>
      <p:sp>
        <p:nvSpPr>
          <p:cNvPr id="119" name="Text Placeholder 4">
            <a:extLst>
              <a:ext uri="{FF2B5EF4-FFF2-40B4-BE49-F238E27FC236}">
                <a16:creationId xmlns:a16="http://schemas.microsoft.com/office/drawing/2014/main" id="{FA793AB3-DCD5-0640-A2DA-896E5335DB0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125360" y="1033120"/>
            <a:ext cx="2817312" cy="336960"/>
          </a:xfrm>
          <a:prstGeom prst="rect">
            <a:avLst/>
          </a:prstGeom>
        </p:spPr>
        <p:txBody>
          <a:bodyPr lIns="0" bIns="0" anchor="b"/>
          <a:lstStyle>
            <a:lvl1pPr>
              <a:defRPr sz="1400" b="1">
                <a:solidFill>
                  <a:schemeClr val="accent3"/>
                </a:solidFill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0" name="Text Placeholder 8">
            <a:extLst>
              <a:ext uri="{FF2B5EF4-FFF2-40B4-BE49-F238E27FC236}">
                <a16:creationId xmlns:a16="http://schemas.microsoft.com/office/drawing/2014/main" id="{3E0D0984-A55E-2841-B60B-21DE166D6C9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289278" y="1033123"/>
            <a:ext cx="676291" cy="693573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3200" b="1" dirty="0">
                <a:solidFill>
                  <a:schemeClr val="accent3"/>
                </a:solidFill>
              </a:defRPr>
            </a:lvl1pPr>
          </a:lstStyle>
          <a:p>
            <a:pPr lvl="0" algn="ctr"/>
            <a:r>
              <a:rPr lang="en-US" dirty="0"/>
              <a:t>01</a:t>
            </a:r>
          </a:p>
        </p:txBody>
      </p:sp>
      <p:sp>
        <p:nvSpPr>
          <p:cNvPr id="121" name="Text Placeholder 4">
            <a:extLst>
              <a:ext uri="{FF2B5EF4-FFF2-40B4-BE49-F238E27FC236}">
                <a16:creationId xmlns:a16="http://schemas.microsoft.com/office/drawing/2014/main" id="{38D71896-0420-2442-8989-13784C60FD43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125360" y="1389736"/>
            <a:ext cx="2817312" cy="336960"/>
          </a:xfrm>
          <a:prstGeom prst="rect">
            <a:avLst/>
          </a:prstGeom>
        </p:spPr>
        <p:txBody>
          <a:bodyPr lIns="0" tIns="0" anchor="t"/>
          <a:lstStyle>
            <a:lvl1pPr>
              <a:defRPr sz="1200">
                <a:solidFill>
                  <a:schemeClr val="tx1"/>
                </a:solidFill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2" name="Text Placeholder 4">
            <a:extLst>
              <a:ext uri="{FF2B5EF4-FFF2-40B4-BE49-F238E27FC236}">
                <a16:creationId xmlns:a16="http://schemas.microsoft.com/office/drawing/2014/main" id="{2B143784-D8F6-E940-9FF9-DF2980164564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1125359" y="1917006"/>
            <a:ext cx="2817313" cy="33696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400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3" name="Text Placeholder 8">
            <a:extLst>
              <a:ext uri="{FF2B5EF4-FFF2-40B4-BE49-F238E27FC236}">
                <a16:creationId xmlns:a16="http://schemas.microsoft.com/office/drawing/2014/main" id="{6290917C-F9FF-F740-A706-053C4A763AA9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293092" y="1917007"/>
            <a:ext cx="672477" cy="693575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3200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ctr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 dirty="0"/>
              <a:t>02</a:t>
            </a:r>
          </a:p>
        </p:txBody>
      </p:sp>
      <p:sp>
        <p:nvSpPr>
          <p:cNvPr id="124" name="Text Placeholder 4">
            <a:extLst>
              <a:ext uri="{FF2B5EF4-FFF2-40B4-BE49-F238E27FC236}">
                <a16:creationId xmlns:a16="http://schemas.microsoft.com/office/drawing/2014/main" id="{95B97AFB-A90D-3E44-9D39-315D3769F8AC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125359" y="2273622"/>
            <a:ext cx="2817313" cy="33696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2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marL="0" lvl="0" indent="0" algn="l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 dirty="0"/>
              <a:t>Click to add text</a:t>
            </a:r>
          </a:p>
        </p:txBody>
      </p:sp>
      <p:sp>
        <p:nvSpPr>
          <p:cNvPr id="125" name="Text Placeholder 4">
            <a:extLst>
              <a:ext uri="{FF2B5EF4-FFF2-40B4-BE49-F238E27FC236}">
                <a16:creationId xmlns:a16="http://schemas.microsoft.com/office/drawing/2014/main" id="{85829481-6D7B-F045-8EE9-B4C1ECD75B2F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1125358" y="2798720"/>
            <a:ext cx="2817314" cy="33696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400" b="1" i="0" kern="1200" dirty="0">
                <a:solidFill>
                  <a:schemeClr val="accent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6" name="Text Placeholder 8">
            <a:extLst>
              <a:ext uri="{FF2B5EF4-FFF2-40B4-BE49-F238E27FC236}">
                <a16:creationId xmlns:a16="http://schemas.microsoft.com/office/drawing/2014/main" id="{DDFAAB57-C865-E142-8013-DC08424C3217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293092" y="2798720"/>
            <a:ext cx="672478" cy="693576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3200" b="1" dirty="0">
                <a:solidFill>
                  <a:schemeClr val="accent1"/>
                </a:solidFill>
              </a:defRPr>
            </a:lvl1pPr>
          </a:lstStyle>
          <a:p>
            <a:pPr lvl="0" algn="ctr"/>
            <a:r>
              <a:rPr lang="en-US" dirty="0"/>
              <a:t>03</a:t>
            </a:r>
          </a:p>
        </p:txBody>
      </p:sp>
      <p:sp>
        <p:nvSpPr>
          <p:cNvPr id="127" name="Text Placeholder 4">
            <a:extLst>
              <a:ext uri="{FF2B5EF4-FFF2-40B4-BE49-F238E27FC236}">
                <a16:creationId xmlns:a16="http://schemas.microsoft.com/office/drawing/2014/main" id="{82E86A85-4E44-8349-A22F-97196BA2E146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1125358" y="3155336"/>
            <a:ext cx="2817314" cy="33696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2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marL="0" lvl="0" indent="0" algn="l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 dirty="0"/>
              <a:t>Click to add text</a:t>
            </a:r>
          </a:p>
        </p:txBody>
      </p:sp>
      <p:sp>
        <p:nvSpPr>
          <p:cNvPr id="128" name="Text Placeholder 4">
            <a:extLst>
              <a:ext uri="{FF2B5EF4-FFF2-40B4-BE49-F238E27FC236}">
                <a16:creationId xmlns:a16="http://schemas.microsoft.com/office/drawing/2014/main" id="{68B0C214-3DE4-C248-B534-D6D2F1B6FCC8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125358" y="3680434"/>
            <a:ext cx="2817314" cy="33696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400" b="1" i="0" kern="1200" dirty="0">
                <a:solidFill>
                  <a:schemeClr val="accent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9" name="Text Placeholder 8">
            <a:extLst>
              <a:ext uri="{FF2B5EF4-FFF2-40B4-BE49-F238E27FC236}">
                <a16:creationId xmlns:a16="http://schemas.microsoft.com/office/drawing/2014/main" id="{F54927C7-10AB-6541-9CAD-DF24D237EE27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289278" y="3680434"/>
            <a:ext cx="676291" cy="693576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3200" b="1" dirty="0">
                <a:solidFill>
                  <a:schemeClr val="accent2"/>
                </a:solidFill>
              </a:defRPr>
            </a:lvl1pPr>
          </a:lstStyle>
          <a:p>
            <a:pPr lvl="0" algn="ctr"/>
            <a:r>
              <a:rPr lang="en-US" dirty="0"/>
              <a:t>04</a:t>
            </a:r>
          </a:p>
        </p:txBody>
      </p:sp>
      <p:sp>
        <p:nvSpPr>
          <p:cNvPr id="130" name="Text Placeholder 4">
            <a:extLst>
              <a:ext uri="{FF2B5EF4-FFF2-40B4-BE49-F238E27FC236}">
                <a16:creationId xmlns:a16="http://schemas.microsoft.com/office/drawing/2014/main" id="{CF5B1F37-AEB6-BE44-A4A4-3636711C9D05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1125358" y="4037050"/>
            <a:ext cx="2817314" cy="33696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2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marL="0" lvl="0" indent="0" algn="l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 dirty="0"/>
              <a:t>Click to add text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6A4D451-F160-0F47-8F77-06A32516BBA7}"/>
              </a:ext>
            </a:extLst>
          </p:cNvPr>
          <p:cNvCxnSpPr>
            <a:cxnSpLocks/>
          </p:cNvCxnSpPr>
          <p:nvPr userDrawn="1"/>
        </p:nvCxnSpPr>
        <p:spPr>
          <a:xfrm>
            <a:off x="1045465" y="3804972"/>
            <a:ext cx="0" cy="444500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F9463EF-9D7C-0A4A-8389-C22E191F91D0}"/>
              </a:ext>
            </a:extLst>
          </p:cNvPr>
          <p:cNvCxnSpPr>
            <a:cxnSpLocks/>
          </p:cNvCxnSpPr>
          <p:nvPr userDrawn="1"/>
        </p:nvCxnSpPr>
        <p:spPr>
          <a:xfrm>
            <a:off x="1045465" y="2923258"/>
            <a:ext cx="0" cy="444500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FE1D40C-E2A7-824A-859A-4B83D68B8D7B}"/>
              </a:ext>
            </a:extLst>
          </p:cNvPr>
          <p:cNvCxnSpPr>
            <a:cxnSpLocks/>
          </p:cNvCxnSpPr>
          <p:nvPr userDrawn="1"/>
        </p:nvCxnSpPr>
        <p:spPr>
          <a:xfrm>
            <a:off x="1045465" y="2041544"/>
            <a:ext cx="0" cy="444500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6BCE3CD-1BFB-664F-969A-D6E734ADFE88}"/>
              </a:ext>
            </a:extLst>
          </p:cNvPr>
          <p:cNvCxnSpPr>
            <a:cxnSpLocks/>
          </p:cNvCxnSpPr>
          <p:nvPr userDrawn="1"/>
        </p:nvCxnSpPr>
        <p:spPr>
          <a:xfrm>
            <a:off x="1045465" y="1157659"/>
            <a:ext cx="0" cy="444500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Picture Placeholder 3">
            <a:extLst>
              <a:ext uri="{FF2B5EF4-FFF2-40B4-BE49-F238E27FC236}">
                <a16:creationId xmlns:a16="http://schemas.microsoft.com/office/drawing/2014/main" id="{37480F62-FC4A-E547-9A0D-5EADFD641734}"/>
              </a:ext>
            </a:extLst>
          </p:cNvPr>
          <p:cNvSpPr>
            <a:spLocks noGrp="1"/>
          </p:cNvSpPr>
          <p:nvPr>
            <p:ph type="pic" sz="quarter" idx="61" hasCustomPrompt="1"/>
          </p:nvPr>
        </p:nvSpPr>
        <p:spPr>
          <a:xfrm>
            <a:off x="4585032" y="-1"/>
            <a:ext cx="4558968" cy="4702628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000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change image, or delete the overlay to keep existing image</a:t>
            </a:r>
          </a:p>
        </p:txBody>
      </p:sp>
      <p:sp>
        <p:nvSpPr>
          <p:cNvPr id="22" name="Slide Number Placeholder 2">
            <a:extLst>
              <a:ext uri="{FF2B5EF4-FFF2-40B4-BE49-F238E27FC236}">
                <a16:creationId xmlns:a16="http://schemas.microsoft.com/office/drawing/2014/main" id="{C37045EF-07B4-1745-BF2C-8B00E0B3C7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5746620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 SLIDE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F65CF604-34C9-BA49-8682-AE83E66FF09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118" t="1215"/>
          <a:stretch/>
        </p:blipFill>
        <p:spPr>
          <a:xfrm>
            <a:off x="-1" y="-4573"/>
            <a:ext cx="3301609" cy="4706747"/>
          </a:xfrm>
          <a:prstGeom prst="rect">
            <a:avLst/>
          </a:prstGeom>
        </p:spPr>
      </p:pic>
      <p:sp>
        <p:nvSpPr>
          <p:cNvPr id="42" name="Picture Placeholder 4">
            <a:extLst>
              <a:ext uri="{FF2B5EF4-FFF2-40B4-BE49-F238E27FC236}">
                <a16:creationId xmlns:a16="http://schemas.microsoft.com/office/drawing/2014/main" id="{9A5F0A93-DDA2-CA43-87E6-674F563C46E9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-1" y="-1"/>
            <a:ext cx="3301609" cy="4698058"/>
          </a:xfrm>
          <a:prstGeom prst="rect">
            <a:avLst/>
          </a:prstGeom>
        </p:spPr>
        <p:txBody>
          <a:bodyPr lIns="548640" tIns="1554480" rIns="548640" anchor="t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800" b="0" i="0" kern="120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change image, or delete the overlay to keep existing image</a:t>
            </a:r>
          </a:p>
        </p:txBody>
      </p:sp>
      <p:sp>
        <p:nvSpPr>
          <p:cNvPr id="41" name="Title 1">
            <a:extLst>
              <a:ext uri="{FF2B5EF4-FFF2-40B4-BE49-F238E27FC236}">
                <a16:creationId xmlns:a16="http://schemas.microsoft.com/office/drawing/2014/main" id="{40A7247D-8C2F-114A-A640-A6AF30C5E5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6839" y="1924753"/>
            <a:ext cx="2740661" cy="85312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Add Title</a:t>
            </a:r>
          </a:p>
        </p:txBody>
      </p:sp>
      <p:sp>
        <p:nvSpPr>
          <p:cNvPr id="26" name="Slide Number Placeholder 2">
            <a:extLst>
              <a:ext uri="{FF2B5EF4-FFF2-40B4-BE49-F238E27FC236}">
                <a16:creationId xmlns:a16="http://schemas.microsoft.com/office/drawing/2014/main" id="{8FB5FDDB-EAF4-5E4A-B3B3-F8B563BC47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5" name="Text Placeholder 4">
            <a:extLst>
              <a:ext uri="{FF2B5EF4-FFF2-40B4-BE49-F238E27FC236}">
                <a16:creationId xmlns:a16="http://schemas.microsoft.com/office/drawing/2014/main" id="{D9FBCD83-D776-ED41-BB3E-499EB816E78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645618" y="274421"/>
            <a:ext cx="3878704" cy="336960"/>
          </a:xfrm>
          <a:prstGeom prst="rect">
            <a:avLst/>
          </a:prstGeom>
        </p:spPr>
        <p:txBody>
          <a:bodyPr lIns="0" bIns="0" anchor="b"/>
          <a:lstStyle>
            <a:lvl1pPr>
              <a:defRPr sz="1400" b="1">
                <a:solidFill>
                  <a:schemeClr val="accent2"/>
                </a:solidFill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96" name="Text Placeholder 8">
            <a:extLst>
              <a:ext uri="{FF2B5EF4-FFF2-40B4-BE49-F238E27FC236}">
                <a16:creationId xmlns:a16="http://schemas.microsoft.com/office/drawing/2014/main" id="{746F1190-CD47-3D40-95D9-E2DA169CCCA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809536" y="274424"/>
            <a:ext cx="676291" cy="693573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ctr">
              <a:defRPr lang="en-US" sz="3200" b="1" dirty="0">
                <a:solidFill>
                  <a:schemeClr val="accent2"/>
                </a:solidFill>
              </a:defRPr>
            </a:lvl1pPr>
          </a:lstStyle>
          <a:p>
            <a:pPr lvl="0" algn="ctr"/>
            <a:r>
              <a:rPr lang="en-US" dirty="0"/>
              <a:t>01</a:t>
            </a:r>
          </a:p>
        </p:txBody>
      </p:sp>
      <p:sp>
        <p:nvSpPr>
          <p:cNvPr id="97" name="Text Placeholder 4">
            <a:extLst>
              <a:ext uri="{FF2B5EF4-FFF2-40B4-BE49-F238E27FC236}">
                <a16:creationId xmlns:a16="http://schemas.microsoft.com/office/drawing/2014/main" id="{20F73A88-34AE-CC4C-B195-1BD1596AD4CE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4645618" y="631037"/>
            <a:ext cx="3878704" cy="33696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2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marL="0" lvl="0" indent="0" algn="l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 dirty="0"/>
              <a:t>Click to add text</a:t>
            </a:r>
          </a:p>
        </p:txBody>
      </p:sp>
      <p:sp>
        <p:nvSpPr>
          <p:cNvPr id="98" name="Text Placeholder 4">
            <a:extLst>
              <a:ext uri="{FF2B5EF4-FFF2-40B4-BE49-F238E27FC236}">
                <a16:creationId xmlns:a16="http://schemas.microsoft.com/office/drawing/2014/main" id="{85B07419-8644-D144-89A6-579DC545BEDC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4645617" y="1158307"/>
            <a:ext cx="3878706" cy="33696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400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99" name="Text Placeholder 8">
            <a:extLst>
              <a:ext uri="{FF2B5EF4-FFF2-40B4-BE49-F238E27FC236}">
                <a16:creationId xmlns:a16="http://schemas.microsoft.com/office/drawing/2014/main" id="{60AE02EE-0700-FB4F-B004-7ACEF807D93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3813350" y="1158308"/>
            <a:ext cx="672477" cy="693575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ctr">
              <a:defRPr lang="en-US" sz="3200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ctr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 dirty="0"/>
              <a:t>02</a:t>
            </a:r>
          </a:p>
        </p:txBody>
      </p:sp>
      <p:sp>
        <p:nvSpPr>
          <p:cNvPr id="100" name="Text Placeholder 4">
            <a:extLst>
              <a:ext uri="{FF2B5EF4-FFF2-40B4-BE49-F238E27FC236}">
                <a16:creationId xmlns:a16="http://schemas.microsoft.com/office/drawing/2014/main" id="{240B4B18-80DB-0344-91D5-EB540AA4090D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4645617" y="1514923"/>
            <a:ext cx="3878706" cy="33696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2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marL="0" lvl="0" indent="0" algn="l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 dirty="0"/>
              <a:t>Click to add text</a:t>
            </a:r>
          </a:p>
        </p:txBody>
      </p:sp>
      <p:sp>
        <p:nvSpPr>
          <p:cNvPr id="101" name="Text Placeholder 4">
            <a:extLst>
              <a:ext uri="{FF2B5EF4-FFF2-40B4-BE49-F238E27FC236}">
                <a16:creationId xmlns:a16="http://schemas.microsoft.com/office/drawing/2014/main" id="{018994FB-CFAE-1544-9E61-EBC346C999A7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4645615" y="2040021"/>
            <a:ext cx="3878707" cy="33696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400" b="1" i="0" kern="1200" dirty="0">
                <a:solidFill>
                  <a:schemeClr val="accent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02" name="Text Placeholder 8">
            <a:extLst>
              <a:ext uri="{FF2B5EF4-FFF2-40B4-BE49-F238E27FC236}">
                <a16:creationId xmlns:a16="http://schemas.microsoft.com/office/drawing/2014/main" id="{56CC4A48-ED46-BB4B-9F5E-903CC0D308F9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3813350" y="2040021"/>
            <a:ext cx="672478" cy="693576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ctr">
              <a:defRPr lang="en-US" sz="3200" b="1" dirty="0">
                <a:solidFill>
                  <a:schemeClr val="accent1"/>
                </a:solidFill>
              </a:defRPr>
            </a:lvl1pPr>
          </a:lstStyle>
          <a:p>
            <a:pPr lvl="0" algn="ctr"/>
            <a:r>
              <a:rPr lang="en-US" dirty="0"/>
              <a:t>03</a:t>
            </a:r>
          </a:p>
        </p:txBody>
      </p:sp>
      <p:sp>
        <p:nvSpPr>
          <p:cNvPr id="103" name="Text Placeholder 4">
            <a:extLst>
              <a:ext uri="{FF2B5EF4-FFF2-40B4-BE49-F238E27FC236}">
                <a16:creationId xmlns:a16="http://schemas.microsoft.com/office/drawing/2014/main" id="{FB13F24D-D9F9-B84E-8AFD-006D838E841F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4645615" y="2396637"/>
            <a:ext cx="3878707" cy="33696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2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marL="0" lvl="0" indent="0" algn="l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 dirty="0"/>
              <a:t>Click to add text</a:t>
            </a:r>
          </a:p>
        </p:txBody>
      </p:sp>
      <p:sp>
        <p:nvSpPr>
          <p:cNvPr id="104" name="Text Placeholder 4">
            <a:extLst>
              <a:ext uri="{FF2B5EF4-FFF2-40B4-BE49-F238E27FC236}">
                <a16:creationId xmlns:a16="http://schemas.microsoft.com/office/drawing/2014/main" id="{CADDF6AF-0465-4548-B678-4242216F64B7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4645615" y="2921735"/>
            <a:ext cx="3878707" cy="33696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400" b="1" i="0" kern="1200" dirty="0">
                <a:solidFill>
                  <a:schemeClr val="accent3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05" name="Text Placeholder 8">
            <a:extLst>
              <a:ext uri="{FF2B5EF4-FFF2-40B4-BE49-F238E27FC236}">
                <a16:creationId xmlns:a16="http://schemas.microsoft.com/office/drawing/2014/main" id="{B47F2F2E-2976-644A-8E7E-FDEF0198E974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3809536" y="2921735"/>
            <a:ext cx="676291" cy="693576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ctr">
              <a:defRPr lang="en-US" sz="3200" b="1" dirty="0">
                <a:solidFill>
                  <a:schemeClr val="accent3"/>
                </a:solidFill>
              </a:defRPr>
            </a:lvl1pPr>
          </a:lstStyle>
          <a:p>
            <a:pPr lvl="0" algn="ctr"/>
            <a:r>
              <a:rPr lang="en-US" dirty="0"/>
              <a:t>04</a:t>
            </a:r>
          </a:p>
        </p:txBody>
      </p:sp>
      <p:sp>
        <p:nvSpPr>
          <p:cNvPr id="106" name="Text Placeholder 4">
            <a:extLst>
              <a:ext uri="{FF2B5EF4-FFF2-40B4-BE49-F238E27FC236}">
                <a16:creationId xmlns:a16="http://schemas.microsoft.com/office/drawing/2014/main" id="{49969AFC-945B-5540-B9B8-BF4145575ED8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4645615" y="3278351"/>
            <a:ext cx="3878707" cy="33696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2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marL="0" lvl="0" indent="0" algn="l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 dirty="0"/>
              <a:t>Click to add text</a:t>
            </a:r>
          </a:p>
        </p:txBody>
      </p:sp>
      <p:sp>
        <p:nvSpPr>
          <p:cNvPr id="107" name="Text Placeholder 4">
            <a:extLst>
              <a:ext uri="{FF2B5EF4-FFF2-40B4-BE49-F238E27FC236}">
                <a16:creationId xmlns:a16="http://schemas.microsoft.com/office/drawing/2014/main" id="{C8F6B19D-EC29-FF44-941F-D028E53581F0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4645615" y="3803449"/>
            <a:ext cx="3878707" cy="33696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400" b="1" i="0" kern="1200" dirty="0">
                <a:solidFill>
                  <a:schemeClr val="bg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08" name="Text Placeholder 8">
            <a:extLst>
              <a:ext uri="{FF2B5EF4-FFF2-40B4-BE49-F238E27FC236}">
                <a16:creationId xmlns:a16="http://schemas.microsoft.com/office/drawing/2014/main" id="{77745609-E787-014D-B431-531C78E03971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3813350" y="3803450"/>
            <a:ext cx="672478" cy="693575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ctr">
              <a:defRPr lang="en-US" sz="3200" b="1" dirty="0">
                <a:solidFill>
                  <a:schemeClr val="bg2"/>
                </a:solidFill>
              </a:defRPr>
            </a:lvl1pPr>
          </a:lstStyle>
          <a:p>
            <a:pPr lvl="0" algn="ctr"/>
            <a:r>
              <a:rPr lang="en-US" dirty="0"/>
              <a:t>05</a:t>
            </a:r>
          </a:p>
        </p:txBody>
      </p:sp>
      <p:sp>
        <p:nvSpPr>
          <p:cNvPr id="109" name="Text Placeholder 4">
            <a:extLst>
              <a:ext uri="{FF2B5EF4-FFF2-40B4-BE49-F238E27FC236}">
                <a16:creationId xmlns:a16="http://schemas.microsoft.com/office/drawing/2014/main" id="{96C1DC25-FF23-D847-9B98-4D2463A82B36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4645615" y="4160065"/>
            <a:ext cx="3878707" cy="33696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2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marL="0" lvl="0" indent="0" algn="l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 dirty="0"/>
              <a:t>Click to add text</a:t>
            </a:r>
          </a:p>
        </p:txBody>
      </p: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78106641-6D9B-D941-956A-24431AC9E58E}"/>
              </a:ext>
            </a:extLst>
          </p:cNvPr>
          <p:cNvCxnSpPr>
            <a:cxnSpLocks/>
          </p:cNvCxnSpPr>
          <p:nvPr userDrawn="1"/>
        </p:nvCxnSpPr>
        <p:spPr>
          <a:xfrm>
            <a:off x="4565723" y="3927987"/>
            <a:ext cx="0" cy="444500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366C5349-0268-9445-8AAE-E015F0A89D04}"/>
              </a:ext>
            </a:extLst>
          </p:cNvPr>
          <p:cNvCxnSpPr>
            <a:cxnSpLocks/>
          </p:cNvCxnSpPr>
          <p:nvPr userDrawn="1"/>
        </p:nvCxnSpPr>
        <p:spPr>
          <a:xfrm>
            <a:off x="4565723" y="3046273"/>
            <a:ext cx="0" cy="444500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0F1B7D15-356F-ED44-8303-D76701C665A7}"/>
              </a:ext>
            </a:extLst>
          </p:cNvPr>
          <p:cNvCxnSpPr>
            <a:cxnSpLocks/>
          </p:cNvCxnSpPr>
          <p:nvPr userDrawn="1"/>
        </p:nvCxnSpPr>
        <p:spPr>
          <a:xfrm>
            <a:off x="4565723" y="2164559"/>
            <a:ext cx="0" cy="444500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BA24C4B8-73F5-FF4B-B189-A27E47E442D9}"/>
              </a:ext>
            </a:extLst>
          </p:cNvPr>
          <p:cNvCxnSpPr>
            <a:cxnSpLocks/>
          </p:cNvCxnSpPr>
          <p:nvPr userDrawn="1"/>
        </p:nvCxnSpPr>
        <p:spPr>
          <a:xfrm>
            <a:off x="4565723" y="1282845"/>
            <a:ext cx="0" cy="444500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55BAB988-18E7-C442-91F6-E73ED40F7B5A}"/>
              </a:ext>
            </a:extLst>
          </p:cNvPr>
          <p:cNvCxnSpPr>
            <a:cxnSpLocks/>
          </p:cNvCxnSpPr>
          <p:nvPr userDrawn="1"/>
        </p:nvCxnSpPr>
        <p:spPr>
          <a:xfrm>
            <a:off x="4565723" y="398960"/>
            <a:ext cx="0" cy="444500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2770606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6474A75-975C-C14B-A0BF-25D004BB6B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7547" y="1935874"/>
            <a:ext cx="6438248" cy="931426"/>
          </a:xfrm>
        </p:spPr>
        <p:txBody>
          <a:bodyPr anchor="b"/>
          <a:lstStyle/>
          <a:p>
            <a:r>
              <a:rPr lang="en-US" dirty="0"/>
              <a:t>Click to Add Title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A4C856CF-5711-BC49-87A2-F530B5D1F8E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87546" y="2867300"/>
            <a:ext cx="6438248" cy="340326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  <a:defRPr lang="en-US" sz="1600" b="0" i="0" kern="1200" dirty="0">
                <a:solidFill>
                  <a:schemeClr val="accent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CD12DACD-8D0B-FF4C-ABCE-7D57815479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2137322"/>
      </p:ext>
    </p:extLst>
  </p:cSld>
  <p:clrMapOvr>
    <a:masterClrMapping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LUMN WITH PHOTO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7547" y="153484"/>
            <a:ext cx="5660721" cy="513266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E0AA4A-BDF6-5B4A-84AE-EDC943B6DD6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7546" y="666750"/>
            <a:ext cx="5660721" cy="339725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lang="en-US" sz="1800" b="0" i="0" kern="1200" dirty="0">
                <a:solidFill>
                  <a:schemeClr val="accent2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C88D5C2-25B4-C947-B4BE-01EFB89FF13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87546" y="1167097"/>
            <a:ext cx="2752536" cy="3531631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b="1">
                <a:solidFill>
                  <a:schemeClr val="accent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 bullet</a:t>
            </a:r>
          </a:p>
          <a:p>
            <a:pPr lvl="2"/>
            <a:r>
              <a:rPr lang="en-US" dirty="0"/>
              <a:t>Third level bullet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C0F55473-9E48-E149-A5F9-16BF6F27034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195732" y="1167097"/>
            <a:ext cx="2752536" cy="3531631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b="1">
                <a:solidFill>
                  <a:schemeClr val="accent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 bullet</a:t>
            </a:r>
          </a:p>
          <a:p>
            <a:pPr lvl="2"/>
            <a:r>
              <a:rPr lang="en-US" dirty="0"/>
              <a:t>Third level bullet</a:t>
            </a:r>
          </a:p>
        </p:txBody>
      </p:sp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37638021-80B5-D04D-B67E-AE9E289757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n-US" smtClean="0"/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CBB2F8D-794C-D348-B4A7-45821D24A14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6104275" y="-695"/>
            <a:ext cx="3039368" cy="4699425"/>
          </a:xfrm>
          <a:prstGeom prst="rect">
            <a:avLst/>
          </a:prstGeom>
        </p:spPr>
      </p:pic>
      <p:pic>
        <p:nvPicPr>
          <p:cNvPr id="12" name="Picture Placeholder 18">
            <a:extLst>
              <a:ext uri="{FF2B5EF4-FFF2-40B4-BE49-F238E27FC236}">
                <a16:creationId xmlns:a16="http://schemas.microsoft.com/office/drawing/2014/main" id="{9331E0C1-D574-7E4D-9A61-CF3767AA085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7349383" y="591"/>
            <a:ext cx="1794618" cy="4696851"/>
          </a:xfrm>
          <a:prstGeom prst="rect">
            <a:avLst/>
          </a:prstGeom>
        </p:spPr>
      </p:pic>
      <p:sp>
        <p:nvSpPr>
          <p:cNvPr id="14" name="Picture Placeholder 3">
            <a:extLst>
              <a:ext uri="{FF2B5EF4-FFF2-40B4-BE49-F238E27FC236}">
                <a16:creationId xmlns:a16="http://schemas.microsoft.com/office/drawing/2014/main" id="{566BE86B-E2A9-5A43-88C4-4CDADA11936F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6103919" y="-695"/>
            <a:ext cx="3040082" cy="4700117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000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change image, or delete the overlay to keep existing image</a:t>
            </a:r>
          </a:p>
        </p:txBody>
      </p:sp>
    </p:spTree>
    <p:extLst>
      <p:ext uri="{BB962C8B-B14F-4D97-AF65-F5344CB8AC3E}">
        <p14:creationId xmlns:p14="http://schemas.microsoft.com/office/powerpoint/2010/main" val="2139732747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ganizational Char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DD1F5A-540A-B449-841D-25E5770F49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Add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ADFFBBA-7440-884E-A9E4-91EDB21555D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5294A0C0-53A2-754C-99C3-99016F35DB85}"/>
              </a:ext>
            </a:extLst>
          </p:cNvPr>
          <p:cNvSpPr/>
          <p:nvPr userDrawn="1"/>
        </p:nvSpPr>
        <p:spPr>
          <a:xfrm>
            <a:off x="907576" y="3351015"/>
            <a:ext cx="7308376" cy="249766"/>
          </a:xfrm>
          <a:custGeom>
            <a:avLst/>
            <a:gdLst>
              <a:gd name="connsiteX0" fmla="*/ 0 w 1425844"/>
              <a:gd name="connsiteY0" fmla="*/ 302217 h 302217"/>
              <a:gd name="connsiteX1" fmla="*/ 0 w 1425844"/>
              <a:gd name="connsiteY1" fmla="*/ 0 h 302217"/>
              <a:gd name="connsiteX2" fmla="*/ 1425844 w 1425844"/>
              <a:gd name="connsiteY2" fmla="*/ 0 h 302217"/>
              <a:gd name="connsiteX3" fmla="*/ 1425844 w 1425844"/>
              <a:gd name="connsiteY3" fmla="*/ 286719 h 30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25844" h="302217">
                <a:moveTo>
                  <a:pt x="0" y="302217"/>
                </a:moveTo>
                <a:lnTo>
                  <a:pt x="0" y="0"/>
                </a:lnTo>
                <a:lnTo>
                  <a:pt x="1425844" y="0"/>
                </a:lnTo>
                <a:lnTo>
                  <a:pt x="1425844" y="286719"/>
                </a:lnTo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5AC3795-AFA1-A340-8E77-572AA6BA595C}"/>
              </a:ext>
            </a:extLst>
          </p:cNvPr>
          <p:cNvCxnSpPr>
            <a:cxnSpLocks/>
          </p:cNvCxnSpPr>
          <p:nvPr userDrawn="1"/>
        </p:nvCxnSpPr>
        <p:spPr>
          <a:xfrm>
            <a:off x="2397917" y="3353569"/>
            <a:ext cx="0" cy="191740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CEC7E0C-CB52-3347-B33E-E02474308BBD}"/>
              </a:ext>
            </a:extLst>
          </p:cNvPr>
          <p:cNvCxnSpPr>
            <a:cxnSpLocks/>
          </p:cNvCxnSpPr>
          <p:nvPr userDrawn="1"/>
        </p:nvCxnSpPr>
        <p:spPr>
          <a:xfrm>
            <a:off x="3859409" y="3353569"/>
            <a:ext cx="0" cy="191740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47B49D8-EDBB-5F4D-B638-F41121EABDBA}"/>
              </a:ext>
            </a:extLst>
          </p:cNvPr>
          <p:cNvCxnSpPr>
            <a:cxnSpLocks/>
          </p:cNvCxnSpPr>
          <p:nvPr userDrawn="1"/>
        </p:nvCxnSpPr>
        <p:spPr>
          <a:xfrm>
            <a:off x="5283993" y="3353569"/>
            <a:ext cx="0" cy="191740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831E869-DE20-1846-AFFB-92FB1D850DD9}"/>
              </a:ext>
            </a:extLst>
          </p:cNvPr>
          <p:cNvCxnSpPr>
            <a:cxnSpLocks/>
          </p:cNvCxnSpPr>
          <p:nvPr userDrawn="1"/>
        </p:nvCxnSpPr>
        <p:spPr>
          <a:xfrm>
            <a:off x="6727031" y="3353569"/>
            <a:ext cx="0" cy="191740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AFEE37B-458D-004F-B07C-AB1F960070D5}"/>
              </a:ext>
            </a:extLst>
          </p:cNvPr>
          <p:cNvCxnSpPr>
            <a:cxnSpLocks/>
          </p:cNvCxnSpPr>
          <p:nvPr userDrawn="1"/>
        </p:nvCxnSpPr>
        <p:spPr>
          <a:xfrm>
            <a:off x="4562475" y="1732758"/>
            <a:ext cx="0" cy="1618257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D646C6AE-7347-5D45-9A60-008D59B3BC10}"/>
              </a:ext>
            </a:extLst>
          </p:cNvPr>
          <p:cNvSpPr/>
          <p:nvPr userDrawn="1"/>
        </p:nvSpPr>
        <p:spPr>
          <a:xfrm>
            <a:off x="3876675" y="1430609"/>
            <a:ext cx="1371600" cy="4572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100"/>
              </a:spcBef>
            </a:pPr>
            <a:endParaRPr lang="en-US" sz="700" i="1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72B28FF-E0EF-0448-B466-93DCA3A9807C}"/>
              </a:ext>
            </a:extLst>
          </p:cNvPr>
          <p:cNvSpPr/>
          <p:nvPr userDrawn="1"/>
        </p:nvSpPr>
        <p:spPr>
          <a:xfrm>
            <a:off x="269079" y="2803220"/>
            <a:ext cx="1371600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00"/>
              </a:spcBef>
            </a:pPr>
            <a:endParaRPr lang="en-US" sz="800" i="1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B3BC5F5-B047-6F4A-BF9E-EE228737AB80}"/>
              </a:ext>
            </a:extLst>
          </p:cNvPr>
          <p:cNvSpPr/>
          <p:nvPr userDrawn="1"/>
        </p:nvSpPr>
        <p:spPr>
          <a:xfrm>
            <a:off x="6041231" y="2803220"/>
            <a:ext cx="1371600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00"/>
              </a:spcBef>
            </a:pPr>
            <a:endParaRPr lang="en-US" sz="600" i="1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401DBB-BB82-2644-8632-09455EF43AF5}"/>
              </a:ext>
            </a:extLst>
          </p:cNvPr>
          <p:cNvSpPr/>
          <p:nvPr userDrawn="1"/>
        </p:nvSpPr>
        <p:spPr>
          <a:xfrm>
            <a:off x="1712117" y="2803220"/>
            <a:ext cx="1371600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00"/>
              </a:spcBef>
            </a:pPr>
            <a:endParaRPr lang="en-US" sz="600" i="1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480D166-9082-FF4A-B16E-8DFBBA79A0B3}"/>
              </a:ext>
            </a:extLst>
          </p:cNvPr>
          <p:cNvSpPr/>
          <p:nvPr userDrawn="1"/>
        </p:nvSpPr>
        <p:spPr>
          <a:xfrm>
            <a:off x="3173609" y="2803220"/>
            <a:ext cx="1371600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00"/>
              </a:spcBef>
            </a:pPr>
            <a:endParaRPr lang="en-US" sz="600" i="1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3FD7A6F-0BF9-B048-861A-8C79DB22C80A}"/>
              </a:ext>
            </a:extLst>
          </p:cNvPr>
          <p:cNvSpPr/>
          <p:nvPr userDrawn="1"/>
        </p:nvSpPr>
        <p:spPr>
          <a:xfrm>
            <a:off x="4598193" y="2803220"/>
            <a:ext cx="1371600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00"/>
              </a:spcBef>
            </a:pPr>
            <a:endParaRPr lang="en-US" sz="600" i="1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5BD103D-907F-8040-9477-73BC400E544B}"/>
              </a:ext>
            </a:extLst>
          </p:cNvPr>
          <p:cNvSpPr/>
          <p:nvPr userDrawn="1"/>
        </p:nvSpPr>
        <p:spPr>
          <a:xfrm>
            <a:off x="7484271" y="2803220"/>
            <a:ext cx="1371600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00"/>
              </a:spcBef>
            </a:pPr>
            <a:endParaRPr lang="en-US" sz="600" i="1" dirty="0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78C3E80F-FA49-BE48-ABE1-DF7C6AECC0E0}"/>
              </a:ext>
            </a:extLst>
          </p:cNvPr>
          <p:cNvSpPr/>
          <p:nvPr userDrawn="1"/>
        </p:nvSpPr>
        <p:spPr>
          <a:xfrm>
            <a:off x="907576" y="1983931"/>
            <a:ext cx="7308376" cy="249766"/>
          </a:xfrm>
          <a:custGeom>
            <a:avLst/>
            <a:gdLst>
              <a:gd name="connsiteX0" fmla="*/ 0 w 1425844"/>
              <a:gd name="connsiteY0" fmla="*/ 302217 h 302217"/>
              <a:gd name="connsiteX1" fmla="*/ 0 w 1425844"/>
              <a:gd name="connsiteY1" fmla="*/ 0 h 302217"/>
              <a:gd name="connsiteX2" fmla="*/ 1425844 w 1425844"/>
              <a:gd name="connsiteY2" fmla="*/ 0 h 302217"/>
              <a:gd name="connsiteX3" fmla="*/ 1425844 w 1425844"/>
              <a:gd name="connsiteY3" fmla="*/ 286719 h 30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25844" h="302217">
                <a:moveTo>
                  <a:pt x="0" y="302217"/>
                </a:moveTo>
                <a:lnTo>
                  <a:pt x="0" y="0"/>
                </a:lnTo>
                <a:lnTo>
                  <a:pt x="1425844" y="0"/>
                </a:lnTo>
                <a:lnTo>
                  <a:pt x="1425844" y="286719"/>
                </a:lnTo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1385E08-16DE-5847-966B-F39FAC019DE3}"/>
              </a:ext>
            </a:extLst>
          </p:cNvPr>
          <p:cNvCxnSpPr>
            <a:cxnSpLocks/>
          </p:cNvCxnSpPr>
          <p:nvPr userDrawn="1"/>
        </p:nvCxnSpPr>
        <p:spPr>
          <a:xfrm>
            <a:off x="2397917" y="1986485"/>
            <a:ext cx="0" cy="191740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3385725-9166-9842-9302-16E1E81B3F03}"/>
              </a:ext>
            </a:extLst>
          </p:cNvPr>
          <p:cNvCxnSpPr>
            <a:cxnSpLocks/>
          </p:cNvCxnSpPr>
          <p:nvPr userDrawn="1"/>
        </p:nvCxnSpPr>
        <p:spPr>
          <a:xfrm>
            <a:off x="3859409" y="1986485"/>
            <a:ext cx="0" cy="191740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4B39BA6-1B2E-D049-B42E-9742D9CE1F69}"/>
              </a:ext>
            </a:extLst>
          </p:cNvPr>
          <p:cNvCxnSpPr>
            <a:cxnSpLocks/>
          </p:cNvCxnSpPr>
          <p:nvPr userDrawn="1"/>
        </p:nvCxnSpPr>
        <p:spPr>
          <a:xfrm>
            <a:off x="5283993" y="1986485"/>
            <a:ext cx="0" cy="191740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DBD6B99-A235-E448-A516-A252EE77D341}"/>
              </a:ext>
            </a:extLst>
          </p:cNvPr>
          <p:cNvCxnSpPr>
            <a:cxnSpLocks/>
          </p:cNvCxnSpPr>
          <p:nvPr userDrawn="1"/>
        </p:nvCxnSpPr>
        <p:spPr>
          <a:xfrm>
            <a:off x="6727031" y="1986485"/>
            <a:ext cx="0" cy="191740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17EEF870-3D1D-2C45-9588-9EE6E40753E0}"/>
              </a:ext>
            </a:extLst>
          </p:cNvPr>
          <p:cNvSpPr/>
          <p:nvPr userDrawn="1"/>
        </p:nvSpPr>
        <p:spPr>
          <a:xfrm>
            <a:off x="269079" y="4169067"/>
            <a:ext cx="1371600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00"/>
              </a:spcBef>
            </a:pPr>
            <a:endParaRPr lang="en-US" sz="600" i="1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9843575-5468-A543-A98D-14499E84B382}"/>
              </a:ext>
            </a:extLst>
          </p:cNvPr>
          <p:cNvSpPr/>
          <p:nvPr userDrawn="1"/>
        </p:nvSpPr>
        <p:spPr>
          <a:xfrm>
            <a:off x="6041231" y="4169067"/>
            <a:ext cx="1371600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00"/>
              </a:spcBef>
            </a:pPr>
            <a:endParaRPr lang="en-US" sz="600" i="1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6538AE7-812A-194E-BEF8-5E8D10C01557}"/>
              </a:ext>
            </a:extLst>
          </p:cNvPr>
          <p:cNvSpPr/>
          <p:nvPr userDrawn="1"/>
        </p:nvSpPr>
        <p:spPr>
          <a:xfrm>
            <a:off x="1712117" y="4169067"/>
            <a:ext cx="1371600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00"/>
              </a:spcBef>
            </a:pPr>
            <a:endParaRPr lang="en-US" sz="600" i="1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67EB88F-619A-B64B-A890-7A9D02EADD88}"/>
              </a:ext>
            </a:extLst>
          </p:cNvPr>
          <p:cNvSpPr/>
          <p:nvPr userDrawn="1"/>
        </p:nvSpPr>
        <p:spPr>
          <a:xfrm>
            <a:off x="3173609" y="4169067"/>
            <a:ext cx="1371600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00"/>
              </a:spcBef>
            </a:pPr>
            <a:endParaRPr lang="en-US" sz="600" i="1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6FB7492-0DDF-9F42-99F6-3FAC53DBC27C}"/>
              </a:ext>
            </a:extLst>
          </p:cNvPr>
          <p:cNvSpPr/>
          <p:nvPr userDrawn="1"/>
        </p:nvSpPr>
        <p:spPr>
          <a:xfrm>
            <a:off x="4598193" y="4169067"/>
            <a:ext cx="1371600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00"/>
              </a:spcBef>
            </a:pPr>
            <a:endParaRPr lang="en-US" sz="600" i="1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CC6BA25-0D62-A740-A54F-9B9AF8C833D6}"/>
              </a:ext>
            </a:extLst>
          </p:cNvPr>
          <p:cNvSpPr/>
          <p:nvPr userDrawn="1"/>
        </p:nvSpPr>
        <p:spPr>
          <a:xfrm>
            <a:off x="7484271" y="4169067"/>
            <a:ext cx="1371600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00"/>
              </a:spcBef>
            </a:pPr>
            <a:endParaRPr lang="en-US" sz="600" i="1" dirty="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7FF7242-274F-B44B-A7E5-86577B8E441B}"/>
              </a:ext>
            </a:extLst>
          </p:cNvPr>
          <p:cNvGrpSpPr/>
          <p:nvPr userDrawn="1"/>
        </p:nvGrpSpPr>
        <p:grpSpPr>
          <a:xfrm>
            <a:off x="4242435" y="723028"/>
            <a:ext cx="640080" cy="640080"/>
            <a:chOff x="4243624" y="656353"/>
            <a:chExt cx="640080" cy="640080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5282B30E-C82D-6D47-A82E-A5DC1BAD030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Graphic 11">
              <a:extLst>
                <a:ext uri="{FF2B5EF4-FFF2-40B4-BE49-F238E27FC236}">
                  <a16:creationId xmlns:a16="http://schemas.microsoft.com/office/drawing/2014/main" id="{EFC937D1-D238-EB4A-A5C0-6FF2B6EFC3B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52D69A8-B2C2-5F49-80CE-CF44860B1F29}"/>
              </a:ext>
            </a:extLst>
          </p:cNvPr>
          <p:cNvGrpSpPr/>
          <p:nvPr userDrawn="1"/>
        </p:nvGrpSpPr>
        <p:grpSpPr>
          <a:xfrm>
            <a:off x="3539369" y="2075578"/>
            <a:ext cx="640080" cy="640080"/>
            <a:chOff x="4243624" y="656353"/>
            <a:chExt cx="640080" cy="640080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E24AA2AB-2C86-4E4B-92FE-8ED78BDEF71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Graphic 11">
              <a:extLst>
                <a:ext uri="{FF2B5EF4-FFF2-40B4-BE49-F238E27FC236}">
                  <a16:creationId xmlns:a16="http://schemas.microsoft.com/office/drawing/2014/main" id="{42D8839E-E4BB-5941-898C-524A7CF88E6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074FD05-29C5-A649-B891-CBCEDA7985B0}"/>
              </a:ext>
            </a:extLst>
          </p:cNvPr>
          <p:cNvGrpSpPr/>
          <p:nvPr userDrawn="1"/>
        </p:nvGrpSpPr>
        <p:grpSpPr>
          <a:xfrm>
            <a:off x="634839" y="2075578"/>
            <a:ext cx="640080" cy="640080"/>
            <a:chOff x="4243624" y="656353"/>
            <a:chExt cx="640080" cy="640080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EBEF0F6F-3AFC-5541-B9A8-3F20DA88D6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Graphic 11">
              <a:extLst>
                <a:ext uri="{FF2B5EF4-FFF2-40B4-BE49-F238E27FC236}">
                  <a16:creationId xmlns:a16="http://schemas.microsoft.com/office/drawing/2014/main" id="{B6A24DBA-1E7C-AE45-9B1F-80FA55B8A44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06F824B-B005-8945-BF4A-410CD4F60E8E}"/>
              </a:ext>
            </a:extLst>
          </p:cNvPr>
          <p:cNvGrpSpPr/>
          <p:nvPr userDrawn="1"/>
        </p:nvGrpSpPr>
        <p:grpSpPr>
          <a:xfrm>
            <a:off x="2077877" y="2075578"/>
            <a:ext cx="640080" cy="640080"/>
            <a:chOff x="4243624" y="656353"/>
            <a:chExt cx="640080" cy="640080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54844F18-4FE9-4F4C-8B43-0DB6B5C596A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Graphic 11">
              <a:extLst>
                <a:ext uri="{FF2B5EF4-FFF2-40B4-BE49-F238E27FC236}">
                  <a16:creationId xmlns:a16="http://schemas.microsoft.com/office/drawing/2014/main" id="{DD4A2A0B-7C31-D743-91BA-C94EEC2B127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F104728-DD53-504A-ADF1-0E0BF63C776B}"/>
              </a:ext>
            </a:extLst>
          </p:cNvPr>
          <p:cNvGrpSpPr/>
          <p:nvPr userDrawn="1"/>
        </p:nvGrpSpPr>
        <p:grpSpPr>
          <a:xfrm>
            <a:off x="7850031" y="2075578"/>
            <a:ext cx="640080" cy="640080"/>
            <a:chOff x="4243624" y="656353"/>
            <a:chExt cx="640080" cy="640080"/>
          </a:xfrm>
        </p:grpSpPr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3829B63E-E612-C945-9B6D-A70BEE2BE86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Graphic 11">
              <a:extLst>
                <a:ext uri="{FF2B5EF4-FFF2-40B4-BE49-F238E27FC236}">
                  <a16:creationId xmlns:a16="http://schemas.microsoft.com/office/drawing/2014/main" id="{C47D23E7-A14E-474F-8E6D-5B0D65289C9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5F7C5E5B-9E4B-704A-832E-0B4A31F291D2}"/>
              </a:ext>
            </a:extLst>
          </p:cNvPr>
          <p:cNvGrpSpPr/>
          <p:nvPr userDrawn="1"/>
        </p:nvGrpSpPr>
        <p:grpSpPr>
          <a:xfrm>
            <a:off x="4963953" y="2075578"/>
            <a:ext cx="640080" cy="640080"/>
            <a:chOff x="4243624" y="656353"/>
            <a:chExt cx="640080" cy="640080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686CA766-5F55-DE46-8694-B86831441B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Graphic 11">
              <a:extLst>
                <a:ext uri="{FF2B5EF4-FFF2-40B4-BE49-F238E27FC236}">
                  <a16:creationId xmlns:a16="http://schemas.microsoft.com/office/drawing/2014/main" id="{23A3117E-4CA4-B74E-B5B5-3A2871811E4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569E661D-7BB0-2349-A1AC-2FE7F75D2F16}"/>
              </a:ext>
            </a:extLst>
          </p:cNvPr>
          <p:cNvGrpSpPr/>
          <p:nvPr userDrawn="1"/>
        </p:nvGrpSpPr>
        <p:grpSpPr>
          <a:xfrm>
            <a:off x="6406991" y="2075578"/>
            <a:ext cx="640080" cy="640080"/>
            <a:chOff x="4243624" y="656353"/>
            <a:chExt cx="640080" cy="640080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B6697E5E-E908-BF42-BBE3-130BFEFCD48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Graphic 11">
              <a:extLst>
                <a:ext uri="{FF2B5EF4-FFF2-40B4-BE49-F238E27FC236}">
                  <a16:creationId xmlns:a16="http://schemas.microsoft.com/office/drawing/2014/main" id="{6A100CDF-790E-ED43-8E61-54143928A57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2A437866-B701-6948-9DFC-F9B080C4711A}"/>
              </a:ext>
            </a:extLst>
          </p:cNvPr>
          <p:cNvGrpSpPr/>
          <p:nvPr userDrawn="1"/>
        </p:nvGrpSpPr>
        <p:grpSpPr>
          <a:xfrm>
            <a:off x="3539369" y="3447178"/>
            <a:ext cx="640080" cy="640080"/>
            <a:chOff x="4243624" y="656353"/>
            <a:chExt cx="640080" cy="640080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0C403788-5BE1-1645-B4FA-58C992EBCCF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Graphic 11">
              <a:extLst>
                <a:ext uri="{FF2B5EF4-FFF2-40B4-BE49-F238E27FC236}">
                  <a16:creationId xmlns:a16="http://schemas.microsoft.com/office/drawing/2014/main" id="{17FC3B35-8506-234A-BB30-7AB5DB7256C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FC6DB9B0-9A0B-7343-BB40-7651122A208C}"/>
              </a:ext>
            </a:extLst>
          </p:cNvPr>
          <p:cNvGrpSpPr/>
          <p:nvPr userDrawn="1"/>
        </p:nvGrpSpPr>
        <p:grpSpPr>
          <a:xfrm>
            <a:off x="634839" y="3447178"/>
            <a:ext cx="640080" cy="640080"/>
            <a:chOff x="4243624" y="656353"/>
            <a:chExt cx="640080" cy="640080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C75FCF36-9030-F445-BB1C-2F51B92262F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Graphic 11">
              <a:extLst>
                <a:ext uri="{FF2B5EF4-FFF2-40B4-BE49-F238E27FC236}">
                  <a16:creationId xmlns:a16="http://schemas.microsoft.com/office/drawing/2014/main" id="{6661CB87-9C55-E142-BED5-FC333460D60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D953AF61-9DE9-A945-B748-0E94D4503672}"/>
              </a:ext>
            </a:extLst>
          </p:cNvPr>
          <p:cNvGrpSpPr/>
          <p:nvPr userDrawn="1"/>
        </p:nvGrpSpPr>
        <p:grpSpPr>
          <a:xfrm>
            <a:off x="2077877" y="3447178"/>
            <a:ext cx="640080" cy="640080"/>
            <a:chOff x="4243624" y="656353"/>
            <a:chExt cx="640080" cy="640080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CB961033-8FB9-3443-9199-885054741F8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Graphic 11">
              <a:extLst>
                <a:ext uri="{FF2B5EF4-FFF2-40B4-BE49-F238E27FC236}">
                  <a16:creationId xmlns:a16="http://schemas.microsoft.com/office/drawing/2014/main" id="{13C1D20A-B6E6-B249-B20A-354FFF66E93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2FCD0B4F-363E-5745-871A-FE2CD9FFD6C6}"/>
              </a:ext>
            </a:extLst>
          </p:cNvPr>
          <p:cNvGrpSpPr/>
          <p:nvPr userDrawn="1"/>
        </p:nvGrpSpPr>
        <p:grpSpPr>
          <a:xfrm>
            <a:off x="7850031" y="3447178"/>
            <a:ext cx="640080" cy="640080"/>
            <a:chOff x="4243624" y="656353"/>
            <a:chExt cx="640080" cy="640080"/>
          </a:xfrm>
        </p:grpSpPr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93B4F8D7-CF6E-B742-AEC0-916D75EFBC0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Graphic 11">
              <a:extLst>
                <a:ext uri="{FF2B5EF4-FFF2-40B4-BE49-F238E27FC236}">
                  <a16:creationId xmlns:a16="http://schemas.microsoft.com/office/drawing/2014/main" id="{C744F88C-4685-AF48-AF1E-639103C4B02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AFF44463-C1A8-8145-BC24-FE8B61A904DC}"/>
              </a:ext>
            </a:extLst>
          </p:cNvPr>
          <p:cNvGrpSpPr/>
          <p:nvPr userDrawn="1"/>
        </p:nvGrpSpPr>
        <p:grpSpPr>
          <a:xfrm>
            <a:off x="4963953" y="3447178"/>
            <a:ext cx="640080" cy="640080"/>
            <a:chOff x="4243624" y="656353"/>
            <a:chExt cx="640080" cy="640080"/>
          </a:xfrm>
        </p:grpSpPr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E73E4CFC-83E4-DE4F-A4B4-F0F8D31E180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Graphic 11">
              <a:extLst>
                <a:ext uri="{FF2B5EF4-FFF2-40B4-BE49-F238E27FC236}">
                  <a16:creationId xmlns:a16="http://schemas.microsoft.com/office/drawing/2014/main" id="{9298A576-39C5-5941-BD22-297467A1945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4A36417C-096B-9844-9E16-B6FAE2074971}"/>
              </a:ext>
            </a:extLst>
          </p:cNvPr>
          <p:cNvGrpSpPr/>
          <p:nvPr userDrawn="1"/>
        </p:nvGrpSpPr>
        <p:grpSpPr>
          <a:xfrm>
            <a:off x="6406991" y="3447178"/>
            <a:ext cx="640080" cy="640080"/>
            <a:chOff x="4243624" y="656353"/>
            <a:chExt cx="640080" cy="640080"/>
          </a:xfrm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F7A7597D-2436-D947-9BE3-7EA31A78C4E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Graphic 11">
              <a:extLst>
                <a:ext uri="{FF2B5EF4-FFF2-40B4-BE49-F238E27FC236}">
                  <a16:creationId xmlns:a16="http://schemas.microsoft.com/office/drawing/2014/main" id="{5053372A-1C0E-4E41-88E0-D332985FCDF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67" name="Picture Placeholder 67">
            <a:extLst>
              <a:ext uri="{FF2B5EF4-FFF2-40B4-BE49-F238E27FC236}">
                <a16:creationId xmlns:a16="http://schemas.microsoft.com/office/drawing/2014/main" id="{909F285E-FDD5-2B43-8228-77AAD2193307}"/>
              </a:ext>
            </a:extLst>
          </p:cNvPr>
          <p:cNvSpPr>
            <a:spLocks noGrp="1" noChangeAspect="1"/>
          </p:cNvSpPr>
          <p:nvPr>
            <p:ph type="pic" sz="quarter" idx="11" hasCustomPrompt="1"/>
          </p:nvPr>
        </p:nvSpPr>
        <p:spPr>
          <a:xfrm>
            <a:off x="4242435" y="723028"/>
            <a:ext cx="640080" cy="64008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900"/>
            </a:lvl1pPr>
          </a:lstStyle>
          <a:p>
            <a:r>
              <a:rPr lang="en-US" dirty="0"/>
              <a:t>Photo</a:t>
            </a:r>
          </a:p>
        </p:txBody>
      </p:sp>
      <p:sp>
        <p:nvSpPr>
          <p:cNvPr id="68" name="Picture Placeholder 67">
            <a:extLst>
              <a:ext uri="{FF2B5EF4-FFF2-40B4-BE49-F238E27FC236}">
                <a16:creationId xmlns:a16="http://schemas.microsoft.com/office/drawing/2014/main" id="{AFD55085-CC49-8A44-9633-C3E117E10361}"/>
              </a:ext>
            </a:extLst>
          </p:cNvPr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634839" y="2075578"/>
            <a:ext cx="640080" cy="640080"/>
          </a:xfrm>
          <a:prstGeom prst="ellipse">
            <a:avLst/>
          </a:prstGeom>
        </p:spPr>
        <p:txBody>
          <a:bodyPr wrap="none" anchor="ctr" anchorCtr="0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sz="900"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Photo</a:t>
            </a:r>
          </a:p>
        </p:txBody>
      </p:sp>
      <p:sp>
        <p:nvSpPr>
          <p:cNvPr id="69" name="Picture Placeholder 67">
            <a:extLst>
              <a:ext uri="{FF2B5EF4-FFF2-40B4-BE49-F238E27FC236}">
                <a16:creationId xmlns:a16="http://schemas.microsoft.com/office/drawing/2014/main" id="{8043F029-F42C-DF40-88F2-92499515E564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2077877" y="2075578"/>
            <a:ext cx="640080" cy="640080"/>
          </a:xfrm>
          <a:prstGeom prst="ellipse">
            <a:avLst/>
          </a:prstGeom>
        </p:spPr>
        <p:txBody>
          <a:bodyPr wrap="none" anchor="ctr" anchorCtr="0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sz="900"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Photo</a:t>
            </a:r>
          </a:p>
        </p:txBody>
      </p:sp>
      <p:sp>
        <p:nvSpPr>
          <p:cNvPr id="70" name="Picture Placeholder 67">
            <a:extLst>
              <a:ext uri="{FF2B5EF4-FFF2-40B4-BE49-F238E27FC236}">
                <a16:creationId xmlns:a16="http://schemas.microsoft.com/office/drawing/2014/main" id="{579C37A9-C307-6A4D-90A8-4C9425291B5D}"/>
              </a:ext>
            </a:extLst>
          </p:cNvPr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3539369" y="2075578"/>
            <a:ext cx="640080" cy="64008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900"/>
            </a:lvl1pPr>
          </a:lstStyle>
          <a:p>
            <a:r>
              <a:rPr lang="en-US" dirty="0"/>
              <a:t>Photo</a:t>
            </a:r>
          </a:p>
        </p:txBody>
      </p:sp>
      <p:sp>
        <p:nvSpPr>
          <p:cNvPr id="71" name="Picture Placeholder 67">
            <a:extLst>
              <a:ext uri="{FF2B5EF4-FFF2-40B4-BE49-F238E27FC236}">
                <a16:creationId xmlns:a16="http://schemas.microsoft.com/office/drawing/2014/main" id="{C3B6336A-E04E-1D4B-A45E-11F9D2BECD08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4963953" y="2075578"/>
            <a:ext cx="640080" cy="64008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900"/>
            </a:lvl1pPr>
          </a:lstStyle>
          <a:p>
            <a:r>
              <a:rPr lang="en-US" dirty="0"/>
              <a:t>Photo</a:t>
            </a:r>
          </a:p>
        </p:txBody>
      </p:sp>
      <p:sp>
        <p:nvSpPr>
          <p:cNvPr id="72" name="Picture Placeholder 67">
            <a:extLst>
              <a:ext uri="{FF2B5EF4-FFF2-40B4-BE49-F238E27FC236}">
                <a16:creationId xmlns:a16="http://schemas.microsoft.com/office/drawing/2014/main" id="{AE42635E-E289-3045-93CA-F3DD9DF5BE90}"/>
              </a:ext>
            </a:extLst>
          </p:cNvPr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6406991" y="2075578"/>
            <a:ext cx="640080" cy="64008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900"/>
            </a:lvl1pPr>
          </a:lstStyle>
          <a:p>
            <a:r>
              <a:rPr lang="en-US" dirty="0"/>
              <a:t>Photo</a:t>
            </a:r>
          </a:p>
        </p:txBody>
      </p:sp>
      <p:sp>
        <p:nvSpPr>
          <p:cNvPr id="73" name="Picture Placeholder 67">
            <a:extLst>
              <a:ext uri="{FF2B5EF4-FFF2-40B4-BE49-F238E27FC236}">
                <a16:creationId xmlns:a16="http://schemas.microsoft.com/office/drawing/2014/main" id="{C6A3ED26-B45D-F649-B87B-EC8D065F3B18}"/>
              </a:ext>
            </a:extLst>
          </p:cNvPr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7850031" y="2075578"/>
            <a:ext cx="640080" cy="64008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900"/>
            </a:lvl1pPr>
          </a:lstStyle>
          <a:p>
            <a:r>
              <a:rPr lang="en-US" dirty="0"/>
              <a:t>Photo</a:t>
            </a:r>
          </a:p>
        </p:txBody>
      </p:sp>
      <p:sp>
        <p:nvSpPr>
          <p:cNvPr id="74" name="Picture Placeholder 67">
            <a:extLst>
              <a:ext uri="{FF2B5EF4-FFF2-40B4-BE49-F238E27FC236}">
                <a16:creationId xmlns:a16="http://schemas.microsoft.com/office/drawing/2014/main" id="{82D71B31-B689-8943-9214-1D0E8D3037A5}"/>
              </a:ext>
            </a:extLst>
          </p:cNvPr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634839" y="3447178"/>
            <a:ext cx="640080" cy="64008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900"/>
            </a:lvl1pPr>
          </a:lstStyle>
          <a:p>
            <a:r>
              <a:rPr lang="en-US" dirty="0"/>
              <a:t>Photo</a:t>
            </a:r>
          </a:p>
        </p:txBody>
      </p:sp>
      <p:sp>
        <p:nvSpPr>
          <p:cNvPr id="75" name="Picture Placeholder 67">
            <a:extLst>
              <a:ext uri="{FF2B5EF4-FFF2-40B4-BE49-F238E27FC236}">
                <a16:creationId xmlns:a16="http://schemas.microsoft.com/office/drawing/2014/main" id="{E6E09087-AE4A-5241-97F4-BDBA3AC19693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>
          <a:xfrm>
            <a:off x="2077877" y="3447178"/>
            <a:ext cx="640080" cy="64008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900"/>
            </a:lvl1pPr>
          </a:lstStyle>
          <a:p>
            <a:r>
              <a:rPr lang="en-US" dirty="0"/>
              <a:t>Photo</a:t>
            </a:r>
          </a:p>
        </p:txBody>
      </p:sp>
      <p:sp>
        <p:nvSpPr>
          <p:cNvPr id="76" name="Picture Placeholder 67">
            <a:extLst>
              <a:ext uri="{FF2B5EF4-FFF2-40B4-BE49-F238E27FC236}">
                <a16:creationId xmlns:a16="http://schemas.microsoft.com/office/drawing/2014/main" id="{20E234C9-66E0-0146-8B78-14D842DA9165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3539369" y="3447178"/>
            <a:ext cx="640080" cy="64008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900"/>
            </a:lvl1pPr>
          </a:lstStyle>
          <a:p>
            <a:r>
              <a:rPr lang="en-US" dirty="0"/>
              <a:t>Photo</a:t>
            </a:r>
          </a:p>
        </p:txBody>
      </p:sp>
      <p:sp>
        <p:nvSpPr>
          <p:cNvPr id="77" name="Picture Placeholder 67">
            <a:extLst>
              <a:ext uri="{FF2B5EF4-FFF2-40B4-BE49-F238E27FC236}">
                <a16:creationId xmlns:a16="http://schemas.microsoft.com/office/drawing/2014/main" id="{17F07D72-35EC-D044-AAED-A8319C4F8E09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4963953" y="3447178"/>
            <a:ext cx="640080" cy="64008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900"/>
            </a:lvl1pPr>
          </a:lstStyle>
          <a:p>
            <a:r>
              <a:rPr lang="en-US" dirty="0"/>
              <a:t>Photo</a:t>
            </a:r>
          </a:p>
        </p:txBody>
      </p:sp>
      <p:sp>
        <p:nvSpPr>
          <p:cNvPr id="78" name="Picture Placeholder 67">
            <a:extLst>
              <a:ext uri="{FF2B5EF4-FFF2-40B4-BE49-F238E27FC236}">
                <a16:creationId xmlns:a16="http://schemas.microsoft.com/office/drawing/2014/main" id="{74654839-30C4-7541-98EF-51B7CD796109}"/>
              </a:ext>
            </a:extLst>
          </p:cNvPr>
          <p:cNvSpPr>
            <a:spLocks noGrp="1" noChangeAspect="1"/>
          </p:cNvSpPr>
          <p:nvPr>
            <p:ph type="pic" sz="quarter" idx="22" hasCustomPrompt="1"/>
          </p:nvPr>
        </p:nvSpPr>
        <p:spPr>
          <a:xfrm>
            <a:off x="6406991" y="3447178"/>
            <a:ext cx="640080" cy="64008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900"/>
            </a:lvl1pPr>
          </a:lstStyle>
          <a:p>
            <a:r>
              <a:rPr lang="en-US" dirty="0"/>
              <a:t>Photo</a:t>
            </a:r>
          </a:p>
        </p:txBody>
      </p:sp>
      <p:sp>
        <p:nvSpPr>
          <p:cNvPr id="79" name="Picture Placeholder 67">
            <a:extLst>
              <a:ext uri="{FF2B5EF4-FFF2-40B4-BE49-F238E27FC236}">
                <a16:creationId xmlns:a16="http://schemas.microsoft.com/office/drawing/2014/main" id="{4BB853D2-D547-5E4D-8E3D-0CE86C35D5FA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>
          <a:xfrm>
            <a:off x="7850031" y="3447178"/>
            <a:ext cx="640080" cy="64008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900"/>
            </a:lvl1pPr>
          </a:lstStyle>
          <a:p>
            <a:r>
              <a:rPr lang="en-US" dirty="0"/>
              <a:t>Photo</a:t>
            </a:r>
          </a:p>
        </p:txBody>
      </p:sp>
      <p:sp>
        <p:nvSpPr>
          <p:cNvPr id="80" name="Text Placeholder 83">
            <a:extLst>
              <a:ext uri="{FF2B5EF4-FFF2-40B4-BE49-F238E27FC236}">
                <a16:creationId xmlns:a16="http://schemas.microsoft.com/office/drawing/2014/main" id="{88B612F4-F38C-BD4A-87FF-895AA37D6B4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876674" y="1430609"/>
            <a:ext cx="1371600" cy="457200"/>
          </a:xfrm>
        </p:spPr>
        <p:txBody>
          <a:bodyPr anchor="ctr"/>
          <a:lstStyle>
            <a:lvl1pPr algn="ctr">
              <a:defRPr sz="1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NAME</a:t>
            </a:r>
          </a:p>
        </p:txBody>
      </p:sp>
      <p:sp>
        <p:nvSpPr>
          <p:cNvPr id="81" name="Text Placeholder 83">
            <a:extLst>
              <a:ext uri="{FF2B5EF4-FFF2-40B4-BE49-F238E27FC236}">
                <a16:creationId xmlns:a16="http://schemas.microsoft.com/office/drawing/2014/main" id="{5C5EE014-FA3C-934A-8CC2-11203FE9A74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173609" y="2803220"/>
            <a:ext cx="1371600" cy="457200"/>
          </a:xfrm>
        </p:spPr>
        <p:txBody>
          <a:bodyPr anchor="ctr"/>
          <a:lstStyle>
            <a:lvl1pPr algn="ctr">
              <a:defRPr sz="1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NAME</a:t>
            </a:r>
          </a:p>
        </p:txBody>
      </p:sp>
      <p:sp>
        <p:nvSpPr>
          <p:cNvPr id="82" name="Text Placeholder 83">
            <a:extLst>
              <a:ext uri="{FF2B5EF4-FFF2-40B4-BE49-F238E27FC236}">
                <a16:creationId xmlns:a16="http://schemas.microsoft.com/office/drawing/2014/main" id="{74D84BBC-123F-1A43-93FC-3CFAE59BCAF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712117" y="2803220"/>
            <a:ext cx="1371600" cy="457200"/>
          </a:xfrm>
        </p:spPr>
        <p:txBody>
          <a:bodyPr anchor="ctr"/>
          <a:lstStyle>
            <a:lvl1pPr algn="ctr">
              <a:defRPr sz="1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NAME</a:t>
            </a:r>
          </a:p>
        </p:txBody>
      </p:sp>
      <p:sp>
        <p:nvSpPr>
          <p:cNvPr id="83" name="Text Placeholder 83">
            <a:extLst>
              <a:ext uri="{FF2B5EF4-FFF2-40B4-BE49-F238E27FC236}">
                <a16:creationId xmlns:a16="http://schemas.microsoft.com/office/drawing/2014/main" id="{E3CEB27D-3F84-414C-A9E6-D9D7C74631F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69079" y="2803220"/>
            <a:ext cx="1371600" cy="457200"/>
          </a:xfrm>
        </p:spPr>
        <p:txBody>
          <a:bodyPr anchor="ctr"/>
          <a:lstStyle>
            <a:lvl1pPr algn="ctr">
              <a:defRPr sz="1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NAME</a:t>
            </a:r>
          </a:p>
        </p:txBody>
      </p:sp>
      <p:sp>
        <p:nvSpPr>
          <p:cNvPr id="84" name="Text Placeholder 83">
            <a:extLst>
              <a:ext uri="{FF2B5EF4-FFF2-40B4-BE49-F238E27FC236}">
                <a16:creationId xmlns:a16="http://schemas.microsoft.com/office/drawing/2014/main" id="{A8DEC50F-D19F-3E42-B6E0-D5D8747938E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484271" y="2803220"/>
            <a:ext cx="1371600" cy="457200"/>
          </a:xfrm>
        </p:spPr>
        <p:txBody>
          <a:bodyPr anchor="ctr"/>
          <a:lstStyle>
            <a:lvl1pPr algn="ctr">
              <a:defRPr sz="1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NAME</a:t>
            </a:r>
          </a:p>
        </p:txBody>
      </p:sp>
      <p:sp>
        <p:nvSpPr>
          <p:cNvPr id="85" name="Text Placeholder 83">
            <a:extLst>
              <a:ext uri="{FF2B5EF4-FFF2-40B4-BE49-F238E27FC236}">
                <a16:creationId xmlns:a16="http://schemas.microsoft.com/office/drawing/2014/main" id="{5F13B1BB-C6ED-8D4C-B525-B29C84CF81A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041231" y="2803220"/>
            <a:ext cx="1371600" cy="457200"/>
          </a:xfrm>
        </p:spPr>
        <p:txBody>
          <a:bodyPr anchor="ctr"/>
          <a:lstStyle>
            <a:lvl1pPr algn="ctr">
              <a:defRPr sz="1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NAME</a:t>
            </a:r>
          </a:p>
        </p:txBody>
      </p:sp>
      <p:sp>
        <p:nvSpPr>
          <p:cNvPr id="86" name="Text Placeholder 83">
            <a:extLst>
              <a:ext uri="{FF2B5EF4-FFF2-40B4-BE49-F238E27FC236}">
                <a16:creationId xmlns:a16="http://schemas.microsoft.com/office/drawing/2014/main" id="{1E7FF1AB-94A1-0D46-9FC7-2674161836D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598193" y="2803220"/>
            <a:ext cx="1371600" cy="457200"/>
          </a:xfrm>
        </p:spPr>
        <p:txBody>
          <a:bodyPr anchor="ctr"/>
          <a:lstStyle>
            <a:lvl1pPr algn="ctr">
              <a:defRPr sz="1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NAME</a:t>
            </a:r>
          </a:p>
        </p:txBody>
      </p:sp>
      <p:sp>
        <p:nvSpPr>
          <p:cNvPr id="87" name="Text Placeholder 83">
            <a:extLst>
              <a:ext uri="{FF2B5EF4-FFF2-40B4-BE49-F238E27FC236}">
                <a16:creationId xmlns:a16="http://schemas.microsoft.com/office/drawing/2014/main" id="{2C8A6B46-DBF7-AC42-94CC-097C3D19255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173609" y="4169067"/>
            <a:ext cx="1371600" cy="457200"/>
          </a:xfrm>
        </p:spPr>
        <p:txBody>
          <a:bodyPr anchor="ctr"/>
          <a:lstStyle>
            <a:lvl1pPr algn="ctr">
              <a:defRPr sz="1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NAME</a:t>
            </a:r>
          </a:p>
        </p:txBody>
      </p:sp>
      <p:sp>
        <p:nvSpPr>
          <p:cNvPr id="88" name="Text Placeholder 83">
            <a:extLst>
              <a:ext uri="{FF2B5EF4-FFF2-40B4-BE49-F238E27FC236}">
                <a16:creationId xmlns:a16="http://schemas.microsoft.com/office/drawing/2014/main" id="{ABBACA32-076F-1D41-B4FB-BA3ED4498E9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712117" y="4169067"/>
            <a:ext cx="1371600" cy="457200"/>
          </a:xfrm>
        </p:spPr>
        <p:txBody>
          <a:bodyPr anchor="ctr"/>
          <a:lstStyle>
            <a:lvl1pPr algn="ctr">
              <a:defRPr sz="1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NAME</a:t>
            </a:r>
          </a:p>
        </p:txBody>
      </p:sp>
      <p:sp>
        <p:nvSpPr>
          <p:cNvPr id="89" name="Text Placeholder 83">
            <a:extLst>
              <a:ext uri="{FF2B5EF4-FFF2-40B4-BE49-F238E27FC236}">
                <a16:creationId xmlns:a16="http://schemas.microsoft.com/office/drawing/2014/main" id="{735CB186-30CE-9E44-9028-E198C544D1E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69079" y="4169067"/>
            <a:ext cx="1371600" cy="457200"/>
          </a:xfrm>
        </p:spPr>
        <p:txBody>
          <a:bodyPr anchor="ctr"/>
          <a:lstStyle>
            <a:lvl1pPr algn="ctr">
              <a:defRPr sz="1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NAME</a:t>
            </a:r>
          </a:p>
        </p:txBody>
      </p:sp>
      <p:sp>
        <p:nvSpPr>
          <p:cNvPr id="90" name="Text Placeholder 83">
            <a:extLst>
              <a:ext uri="{FF2B5EF4-FFF2-40B4-BE49-F238E27FC236}">
                <a16:creationId xmlns:a16="http://schemas.microsoft.com/office/drawing/2014/main" id="{104600B6-B6CC-E847-9A5F-0779C37F2D2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484271" y="4169067"/>
            <a:ext cx="1371600" cy="457200"/>
          </a:xfrm>
        </p:spPr>
        <p:txBody>
          <a:bodyPr anchor="ctr"/>
          <a:lstStyle>
            <a:lvl1pPr algn="ctr">
              <a:defRPr sz="1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NAME</a:t>
            </a:r>
          </a:p>
        </p:txBody>
      </p:sp>
      <p:sp>
        <p:nvSpPr>
          <p:cNvPr id="91" name="Text Placeholder 83">
            <a:extLst>
              <a:ext uri="{FF2B5EF4-FFF2-40B4-BE49-F238E27FC236}">
                <a16:creationId xmlns:a16="http://schemas.microsoft.com/office/drawing/2014/main" id="{FCB68CAC-E578-D548-9EB3-CC94BF3B116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041231" y="4169067"/>
            <a:ext cx="1371600" cy="457200"/>
          </a:xfrm>
        </p:spPr>
        <p:txBody>
          <a:bodyPr anchor="ctr"/>
          <a:lstStyle>
            <a:lvl1pPr algn="ctr">
              <a:defRPr sz="1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NAME</a:t>
            </a:r>
          </a:p>
        </p:txBody>
      </p:sp>
      <p:sp>
        <p:nvSpPr>
          <p:cNvPr id="92" name="Text Placeholder 83">
            <a:extLst>
              <a:ext uri="{FF2B5EF4-FFF2-40B4-BE49-F238E27FC236}">
                <a16:creationId xmlns:a16="http://schemas.microsoft.com/office/drawing/2014/main" id="{BA3EB425-E682-1647-82FF-7FB270B4544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598193" y="4169067"/>
            <a:ext cx="1371600" cy="457200"/>
          </a:xfrm>
        </p:spPr>
        <p:txBody>
          <a:bodyPr anchor="ctr"/>
          <a:lstStyle>
            <a:lvl1pPr algn="ctr">
              <a:defRPr sz="1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NAME</a:t>
            </a:r>
          </a:p>
        </p:txBody>
      </p:sp>
    </p:spTree>
    <p:extLst>
      <p:ext uri="{BB962C8B-B14F-4D97-AF65-F5344CB8AC3E}">
        <p14:creationId xmlns:p14="http://schemas.microsoft.com/office/powerpoint/2010/main" val="1603601797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/>
          <a:p>
            <a:r>
              <a:rPr lang="en-US" dirty="0"/>
              <a:t>Click to Add Title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B4440EE3-552A-AF44-9480-6204DF1480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012DAAA0-E373-AC48-98A8-3832013F760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87339" y="1283413"/>
            <a:ext cx="4166656" cy="2901277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sz="1800">
                <a:solidFill>
                  <a:schemeClr val="tx1"/>
                </a:solidFill>
              </a:defRPr>
            </a:lvl1pPr>
            <a:lvl2pPr>
              <a:buClr>
                <a:schemeClr val="accent1"/>
              </a:buClr>
              <a:defRPr sz="1600">
                <a:solidFill>
                  <a:schemeClr val="tx1"/>
                </a:solidFill>
              </a:defRPr>
            </a:lvl2pPr>
            <a:lvl3pPr>
              <a:buClr>
                <a:schemeClr val="accent1"/>
              </a:buClr>
              <a:defRPr sz="1600">
                <a:solidFill>
                  <a:schemeClr val="tx1"/>
                </a:solidFill>
              </a:defRPr>
            </a:lvl3pPr>
            <a:lvl4pPr>
              <a:buClr>
                <a:schemeClr val="accent1"/>
              </a:buClr>
              <a:defRPr sz="1600">
                <a:solidFill>
                  <a:schemeClr val="tx1"/>
                </a:solidFill>
              </a:defRPr>
            </a:lvl4pPr>
            <a:lvl5pPr>
              <a:buClr>
                <a:schemeClr val="accent1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 First level bullet</a:t>
            </a:r>
          </a:p>
          <a:p>
            <a:pPr lvl="2"/>
            <a:r>
              <a:rPr lang="en-US" dirty="0"/>
              <a:t>Second level bullet</a:t>
            </a:r>
          </a:p>
          <a:p>
            <a:pPr lvl="3"/>
            <a:r>
              <a:rPr lang="en-US" dirty="0"/>
              <a:t>Third level bullet</a:t>
            </a:r>
          </a:p>
          <a:p>
            <a:pPr lvl="4"/>
            <a:r>
              <a:rPr lang="en-US" dirty="0"/>
              <a:t>Fourth level bullet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C23D8618-0E2B-404E-946E-F9E1BA8C077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87546" y="933450"/>
            <a:ext cx="4162695" cy="3508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buFontTx/>
              <a:buNone/>
              <a:defRPr lang="en-US" sz="2000" b="1" smtClean="0">
                <a:solidFill>
                  <a:schemeClr val="accent2"/>
                </a:solidFill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buClr>
                <a:schemeClr val="accent1"/>
              </a:buClr>
            </a:pPr>
            <a:r>
              <a:rPr lang="en-US" dirty="0"/>
              <a:t>Click to add text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01531373-098A-074F-BF1C-C124A80CE1E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689798" y="1283413"/>
            <a:ext cx="4166656" cy="2901277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sz="1800">
                <a:solidFill>
                  <a:schemeClr val="tx1"/>
                </a:solidFill>
              </a:defRPr>
            </a:lvl1pPr>
            <a:lvl2pPr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16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16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16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4pPr>
            <a:lvl5pPr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16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 First level bullet</a:t>
            </a:r>
          </a:p>
          <a:p>
            <a:pPr lvl="2"/>
            <a:r>
              <a:rPr lang="en-US" dirty="0"/>
              <a:t>Second level bullet</a:t>
            </a:r>
          </a:p>
          <a:p>
            <a:pPr lvl="3"/>
            <a:r>
              <a:rPr lang="en-US" dirty="0"/>
              <a:t>Third level bullet</a:t>
            </a:r>
          </a:p>
          <a:p>
            <a:pPr lvl="4"/>
            <a:r>
              <a:rPr lang="en-US" dirty="0"/>
              <a:t>Fourth level bullet</a:t>
            </a: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35A0AF76-EE65-6441-AAF2-1CD54D826919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4690005" y="933450"/>
            <a:ext cx="4162695" cy="3508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buFontTx/>
              <a:buNone/>
              <a:defRPr lang="en-US" sz="2000" b="1" i="0" kern="1200" dirty="0">
                <a:solidFill>
                  <a:schemeClr val="accent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0" lvl="0" indent="0" algn="l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None/>
            </a:pPr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898880443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C3234-2208-4FD5-BA5D-47924B90C3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16147AFB-E946-2043-B8E5-BB294628B1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43D6C8D-8A82-6547-834D-08832A7F4E5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87547" y="900378"/>
            <a:ext cx="4284454" cy="3544399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sz="2000">
                <a:solidFill>
                  <a:schemeClr val="tx1"/>
                </a:solidFill>
              </a:defRPr>
            </a:lvl1pPr>
            <a:lvl2pPr>
              <a:buClr>
                <a:schemeClr val="accent1"/>
              </a:buClr>
              <a:defRPr sz="1800">
                <a:solidFill>
                  <a:schemeClr val="tx1"/>
                </a:solidFill>
              </a:defRPr>
            </a:lvl2pPr>
            <a:lvl3pPr>
              <a:buClr>
                <a:schemeClr val="accent1"/>
              </a:buClr>
              <a:defRPr sz="1800">
                <a:solidFill>
                  <a:schemeClr val="tx1"/>
                </a:solidFill>
              </a:defRPr>
            </a:lvl3pPr>
            <a:lvl4pPr>
              <a:buClr>
                <a:schemeClr val="accent1"/>
              </a:buClr>
              <a:defRPr sz="1800">
                <a:solidFill>
                  <a:schemeClr val="tx1"/>
                </a:solidFill>
              </a:defRPr>
            </a:lvl4pPr>
            <a:lvl5pPr>
              <a:buClr>
                <a:schemeClr val="accent1"/>
              </a:buClr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 First level bullet</a:t>
            </a:r>
          </a:p>
          <a:p>
            <a:pPr lvl="2"/>
            <a:r>
              <a:rPr lang="en-US" dirty="0"/>
              <a:t>Second level bullet</a:t>
            </a:r>
          </a:p>
          <a:p>
            <a:pPr lvl="3"/>
            <a:r>
              <a:rPr lang="en-US" dirty="0"/>
              <a:t>Third level bullet</a:t>
            </a:r>
          </a:p>
          <a:p>
            <a:pPr lvl="4"/>
            <a:r>
              <a:rPr lang="en-US" dirty="0"/>
              <a:t>Fourth level bullet</a:t>
            </a:r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F4DFD411-C23C-F74E-8A37-6756D4E42E6E}"/>
              </a:ext>
            </a:extLst>
          </p:cNvPr>
          <p:cNvSpPr>
            <a:spLocks noGrp="1"/>
          </p:cNvSpPr>
          <p:nvPr>
            <p:ph sz="quarter" idx="41" hasCustomPrompt="1"/>
          </p:nvPr>
        </p:nvSpPr>
        <p:spPr>
          <a:xfrm>
            <a:off x="4572000" y="900378"/>
            <a:ext cx="4284663" cy="3544887"/>
          </a:xfrm>
        </p:spPr>
        <p:txBody>
          <a:bodyPr/>
          <a:lstStyle>
            <a:lvl1pPr algn="ctr">
              <a:defRPr i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icon to add visual content </a:t>
            </a:r>
          </a:p>
        </p:txBody>
      </p:sp>
    </p:spTree>
    <p:extLst>
      <p:ext uri="{BB962C8B-B14F-4D97-AF65-F5344CB8AC3E}">
        <p14:creationId xmlns:p14="http://schemas.microsoft.com/office/powerpoint/2010/main" val="3003752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REE COLUMN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3147A9F1-AD8E-3645-9379-6B893AB12C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DA2BF071-AE4D-8E45-935F-2681E9C1BE9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7546" y="666750"/>
            <a:ext cx="8568908" cy="339725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lang="en-US" sz="1800" b="0" i="0" kern="1200" dirty="0">
                <a:solidFill>
                  <a:schemeClr val="accent2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39ADDB19-34AC-C243-A8FD-610E5CEE319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87546" y="1180017"/>
            <a:ext cx="2752536" cy="3226884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accent1"/>
                </a:solidFill>
              </a:defRPr>
            </a:lvl1pPr>
            <a:lvl2pPr algn="ctr">
              <a:defRPr/>
            </a:lvl2pPr>
            <a:lvl3pPr algn="ctr">
              <a:defRPr/>
            </a:lvl3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3A255D53-0948-D84D-94AB-AEE25B7F1C7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195732" y="1180017"/>
            <a:ext cx="2752536" cy="3226884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accent3"/>
                </a:solidFill>
              </a:defRPr>
            </a:lvl1pPr>
            <a:lvl2pPr algn="ctr">
              <a:defRPr/>
            </a:lvl2pPr>
            <a:lvl3pPr algn="ctr">
              <a:defRPr/>
            </a:lvl3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8738666D-BA63-224B-97ED-9BAE9731399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103918" y="1180017"/>
            <a:ext cx="2752536" cy="3226884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accent4"/>
                </a:solidFill>
              </a:defRPr>
            </a:lvl1pPr>
            <a:lvl2pPr algn="ctr">
              <a:defRPr/>
            </a:lvl2pPr>
            <a:lvl3pPr algn="ctr">
              <a:defRPr/>
            </a:lvl3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4549189-4063-FA48-BAF9-6D857CBC674B}"/>
              </a:ext>
            </a:extLst>
          </p:cNvPr>
          <p:cNvCxnSpPr/>
          <p:nvPr userDrawn="1"/>
        </p:nvCxnSpPr>
        <p:spPr>
          <a:xfrm>
            <a:off x="3119105" y="1167097"/>
            <a:ext cx="0" cy="3239803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B72B88B-B109-0B45-A97D-97E7B5D0965B}"/>
              </a:ext>
            </a:extLst>
          </p:cNvPr>
          <p:cNvCxnSpPr/>
          <p:nvPr userDrawn="1"/>
        </p:nvCxnSpPr>
        <p:spPr>
          <a:xfrm>
            <a:off x="6039587" y="1167097"/>
            <a:ext cx="0" cy="3239803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371921A8-400A-2E41-A73A-8DAA2301477B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287537" y="1552732"/>
            <a:ext cx="2752536" cy="2854168"/>
          </a:xfrm>
        </p:spPr>
        <p:txBody>
          <a:bodyPr anchor="t"/>
          <a:lstStyle>
            <a:lvl1pPr marL="0" indent="0">
              <a:buClr>
                <a:schemeClr val="accent1"/>
              </a:buClr>
              <a:buFont typeface="Arial" panose="020B0604020202020204" pitchFamily="34" charset="0"/>
              <a:buNone/>
              <a:defRPr lang="en-US" sz="16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>
              <a:defRPr lang="en-US" sz="1600" b="0" i="0" kern="1200" baseline="0" dirty="0">
                <a:solidFill>
                  <a:schemeClr val="tx1">
                    <a:lumMod val="50000"/>
                  </a:schemeClr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>
              <a:defRPr sz="1050"/>
            </a:lvl3pPr>
            <a:lvl4pPr>
              <a:defRPr sz="1000"/>
            </a:lvl4pPr>
            <a:lvl5pPr>
              <a:defRPr sz="900"/>
            </a:lvl5pPr>
          </a:lstStyle>
          <a:p>
            <a:pPr marL="120650" lvl="0" indent="-120650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dirty="0"/>
              <a:t>Click to add text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1D70CC68-ED0E-664A-B7A3-3796D1B47E2D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3195727" y="1552732"/>
            <a:ext cx="2752536" cy="2854168"/>
          </a:xfrm>
        </p:spPr>
        <p:txBody>
          <a:bodyPr anchor="t"/>
          <a:lstStyle>
            <a:lvl1pPr marL="120650" indent="-120650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tabLst/>
              <a:defRPr lang="en-US" sz="16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>
              <a:defRPr lang="en-US" sz="1600" b="0" i="0" kern="1200" baseline="0" dirty="0">
                <a:solidFill>
                  <a:schemeClr val="tx1">
                    <a:lumMod val="50000"/>
                  </a:schemeClr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>
              <a:defRPr sz="1050"/>
            </a:lvl3pPr>
            <a:lvl4pPr>
              <a:defRPr sz="1000"/>
            </a:lvl4pPr>
            <a:lvl5pPr>
              <a:defRPr sz="900"/>
            </a:lvl5pPr>
          </a:lstStyle>
          <a:p>
            <a:pPr marL="120650" lvl="0" indent="-120650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dirty="0"/>
              <a:t>Click to add text</a:t>
            </a:r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AF1B5E4C-DAD1-EB46-821A-451C78F8B018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103918" y="1552732"/>
            <a:ext cx="2752536" cy="2854168"/>
          </a:xfrm>
        </p:spPr>
        <p:txBody>
          <a:bodyPr anchor="t"/>
          <a:lstStyle>
            <a:lvl1pPr marL="120650" indent="-120650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lang="en-US" sz="16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>
              <a:defRPr lang="en-US" sz="1600" b="0" i="0" kern="1200" baseline="0" dirty="0">
                <a:solidFill>
                  <a:schemeClr val="tx1">
                    <a:lumMod val="50000"/>
                  </a:schemeClr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>
              <a:defRPr sz="1050"/>
            </a:lvl3pPr>
            <a:lvl4pPr>
              <a:defRPr sz="1000"/>
            </a:lvl4pPr>
            <a:lvl5pPr>
              <a:defRPr sz="900"/>
            </a:lvl5pPr>
          </a:lstStyle>
          <a:p>
            <a:pPr marL="120650" lvl="0" indent="-120650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028881761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7" name="Slide Number Placeholder 2">
            <a:extLst>
              <a:ext uri="{FF2B5EF4-FFF2-40B4-BE49-F238E27FC236}">
                <a16:creationId xmlns:a16="http://schemas.microsoft.com/office/drawing/2014/main" id="{89806D76-AE6D-F84A-AC06-2E776C6D5E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B08083DE-52D5-E149-8D08-325D751A5A8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298396" y="2827205"/>
            <a:ext cx="8568906" cy="295322"/>
          </a:xfrm>
          <a:prstGeom prst="rect">
            <a:avLst/>
          </a:prstGeom>
          <a:solidFill>
            <a:schemeClr val="tx2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FontTx/>
              <a:buNone/>
              <a:defRPr lang="en-US" sz="1600" b="1" i="0" kern="1200" dirty="0">
                <a:solidFill>
                  <a:schemeClr val="bg1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l" defTabSz="4572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C1A262DC-1D05-C348-B09B-87862E053E5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98396" y="1177903"/>
            <a:ext cx="4166448" cy="295322"/>
          </a:xfrm>
          <a:prstGeom prst="rect">
            <a:avLst/>
          </a:prstGeom>
          <a:solidFill>
            <a:schemeClr val="accent2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Tx/>
              <a:buNone/>
              <a:defRPr sz="16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9F0B25F8-3EB2-D147-84E3-49BABCC17A76}"/>
              </a:ext>
            </a:extLst>
          </p:cNvPr>
          <p:cNvSpPr>
            <a:spLocks noGrp="1"/>
          </p:cNvSpPr>
          <p:nvPr>
            <p:ph idx="37" hasCustomPrompt="1"/>
          </p:nvPr>
        </p:nvSpPr>
        <p:spPr>
          <a:xfrm>
            <a:off x="298396" y="1511102"/>
            <a:ext cx="4166448" cy="1169783"/>
          </a:xfrm>
          <a:prstGeom prst="rect">
            <a:avLst/>
          </a:prstGeom>
        </p:spPr>
        <p:txBody>
          <a:bodyPr>
            <a:normAutofit/>
          </a:bodyPr>
          <a:lstStyle>
            <a:lvl1pPr marL="174625" indent="-174625">
              <a:spcBef>
                <a:spcPts val="1000"/>
              </a:spcBef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1pPr>
            <a:lvl2pPr marL="342900" indent="-114300">
              <a:spcBef>
                <a:spcPts val="500"/>
              </a:spcBef>
              <a:buClr>
                <a:schemeClr val="accent1"/>
              </a:buClr>
              <a:defRPr sz="1400">
                <a:solidFill>
                  <a:schemeClr val="tx1"/>
                </a:solidFill>
              </a:defRPr>
            </a:lvl2pPr>
            <a:lvl3pPr marL="512763" indent="-112713">
              <a:spcBef>
                <a:spcPts val="200"/>
              </a:spcBef>
              <a:buClr>
                <a:schemeClr val="accent1"/>
              </a:buClr>
              <a:defRPr sz="1400">
                <a:solidFill>
                  <a:schemeClr val="tx1"/>
                </a:solidFill>
              </a:defRPr>
            </a:lvl3pPr>
            <a:lvl4pPr marL="685800" indent="-114300">
              <a:spcBef>
                <a:spcPts val="200"/>
              </a:spcBef>
              <a:defRPr sz="1100"/>
            </a:lvl4pPr>
            <a:lvl5pPr marL="857250" indent="-114300">
              <a:spcBef>
                <a:spcPts val="200"/>
              </a:spcBef>
              <a:defRPr sz="1050"/>
            </a:lvl5pPr>
          </a:lstStyle>
          <a:p>
            <a:pPr lvl="0"/>
            <a:r>
              <a:rPr lang="en-US" dirty="0"/>
              <a:t>Click to add text or click icon to add content</a:t>
            </a:r>
          </a:p>
          <a:p>
            <a:pPr lvl="1"/>
            <a:r>
              <a:rPr lang="en-US" dirty="0"/>
              <a:t> First level bullet</a:t>
            </a:r>
          </a:p>
          <a:p>
            <a:pPr lvl="2"/>
            <a:r>
              <a:rPr lang="en-US" dirty="0"/>
              <a:t>Second level bullet</a:t>
            </a:r>
          </a:p>
          <a:p>
            <a:pPr lvl="2"/>
            <a:endParaRPr lang="en-US" dirty="0"/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512B9BFD-4472-BD41-986C-F3840C2CF27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690006" y="1177903"/>
            <a:ext cx="4166448" cy="295322"/>
          </a:xfrm>
          <a:prstGeom prst="rect">
            <a:avLst/>
          </a:prstGeom>
          <a:solidFill>
            <a:schemeClr val="accent1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Tx/>
              <a:buNone/>
              <a:defRPr lang="en-US" sz="1600" b="1" i="0" kern="1200" dirty="0">
                <a:solidFill>
                  <a:schemeClr val="bg1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FAD42C32-5D56-7F43-8866-4CC2420C9287}"/>
              </a:ext>
            </a:extLst>
          </p:cNvPr>
          <p:cNvSpPr>
            <a:spLocks noGrp="1"/>
          </p:cNvSpPr>
          <p:nvPr>
            <p:ph idx="46" hasCustomPrompt="1"/>
          </p:nvPr>
        </p:nvSpPr>
        <p:spPr>
          <a:xfrm>
            <a:off x="4690006" y="1511102"/>
            <a:ext cx="4166448" cy="1169783"/>
          </a:xfrm>
          <a:prstGeom prst="rect">
            <a:avLst/>
          </a:prstGeom>
        </p:spPr>
        <p:txBody>
          <a:bodyPr/>
          <a:lstStyle>
            <a:lvl1pPr marL="171450" indent="-171450">
              <a:spcBef>
                <a:spcPts val="1000"/>
              </a:spcBef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1pPr>
            <a:lvl2pPr marL="342900" indent="-114300" algn="l" defTabSz="4572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4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515938" indent="-115888" algn="l" defTabSz="4572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688975" indent="-117475">
              <a:spcBef>
                <a:spcPts val="200"/>
              </a:spcBef>
              <a:defRPr sz="1100"/>
            </a:lvl4pPr>
            <a:lvl5pPr marL="854075" indent="-109538">
              <a:spcBef>
                <a:spcPts val="200"/>
              </a:spcBef>
              <a:defRPr sz="1050"/>
            </a:lvl5pPr>
          </a:lstStyle>
          <a:p>
            <a:pPr lvl="0"/>
            <a:r>
              <a:rPr lang="en-US" dirty="0"/>
              <a:t>Click to add text or click icon to add content</a:t>
            </a:r>
          </a:p>
          <a:p>
            <a:pPr lvl="1"/>
            <a:r>
              <a:rPr lang="en-US" dirty="0"/>
              <a:t> First level bullet</a:t>
            </a:r>
          </a:p>
          <a:p>
            <a:pPr lvl="2"/>
            <a:r>
              <a:rPr lang="en-US" dirty="0"/>
              <a:t>Second level bullet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84C6F284-9CD8-5C47-836F-04262A033762}"/>
              </a:ext>
            </a:extLst>
          </p:cNvPr>
          <p:cNvSpPr>
            <a:spLocks noGrp="1"/>
          </p:cNvSpPr>
          <p:nvPr>
            <p:ph idx="47" hasCustomPrompt="1"/>
          </p:nvPr>
        </p:nvSpPr>
        <p:spPr>
          <a:xfrm>
            <a:off x="298395" y="3166093"/>
            <a:ext cx="8568907" cy="1240807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>
              <a:spcBef>
                <a:spcPts val="1000"/>
              </a:spcBef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1pPr>
            <a:lvl2pPr marL="342900" indent="-114300" algn="l" defTabSz="4572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515938" indent="-115888" algn="l" defTabSz="4572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688975" indent="-117475">
              <a:spcBef>
                <a:spcPts val="200"/>
              </a:spcBef>
              <a:defRPr sz="1100"/>
            </a:lvl4pPr>
            <a:lvl5pPr marL="854075" indent="-109538">
              <a:spcBef>
                <a:spcPts val="200"/>
              </a:spcBef>
              <a:defRPr sz="1050"/>
            </a:lvl5pPr>
          </a:lstStyle>
          <a:p>
            <a:pPr lvl="0"/>
            <a:r>
              <a:rPr lang="en-US" dirty="0"/>
              <a:t>Click to add text or click icon to add content</a:t>
            </a:r>
          </a:p>
          <a:p>
            <a:pPr lvl="1"/>
            <a:r>
              <a:rPr lang="en-US" dirty="0"/>
              <a:t> First level bullet</a:t>
            </a:r>
          </a:p>
          <a:p>
            <a:pPr lvl="2"/>
            <a:r>
              <a:rPr lang="en-US" dirty="0"/>
              <a:t>Second level bullet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9789788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8" name="Slide Number Placeholder 2">
            <a:extLst>
              <a:ext uri="{FF2B5EF4-FFF2-40B4-BE49-F238E27FC236}">
                <a16:creationId xmlns:a16="http://schemas.microsoft.com/office/drawing/2014/main" id="{8A1176D2-88B6-094B-81CA-D63F0670CF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33CC72B8-84AE-214E-B9EE-C282A7FE6E5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298396" y="2827205"/>
            <a:ext cx="4166448" cy="295322"/>
          </a:xfrm>
          <a:prstGeom prst="rect">
            <a:avLst/>
          </a:prstGeom>
          <a:solidFill>
            <a:schemeClr val="tx2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FontTx/>
              <a:buNone/>
              <a:defRPr lang="en-US" sz="1600" b="1" i="0" kern="1200" dirty="0">
                <a:solidFill>
                  <a:schemeClr val="bg1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l" defTabSz="4572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48C428A9-BE00-F74F-B3A2-5CEE780A822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98396" y="1177903"/>
            <a:ext cx="4166448" cy="295322"/>
          </a:xfrm>
          <a:prstGeom prst="rect">
            <a:avLst/>
          </a:prstGeom>
          <a:solidFill>
            <a:schemeClr val="accent1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Tx/>
              <a:buNone/>
              <a:defRPr sz="16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7BE6D986-0160-5E4E-9956-DED0C86780E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690006" y="1177903"/>
            <a:ext cx="4166448" cy="295322"/>
          </a:xfrm>
          <a:prstGeom prst="rect">
            <a:avLst/>
          </a:prstGeom>
          <a:solidFill>
            <a:schemeClr val="accent2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FontTx/>
              <a:buNone/>
              <a:defRPr lang="en-US" sz="1600" b="1" i="0" kern="1200" dirty="0">
                <a:solidFill>
                  <a:schemeClr val="bg1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l" defTabSz="4572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dirty="0"/>
              <a:t>Click to add text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ABF39A7E-A4FE-3D47-999E-957595C8F2F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690006" y="2849738"/>
            <a:ext cx="4166448" cy="295322"/>
          </a:xfrm>
          <a:prstGeom prst="rect">
            <a:avLst/>
          </a:prstGeom>
          <a:solidFill>
            <a:schemeClr val="bg2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FontTx/>
              <a:buNone/>
              <a:defRPr lang="en-US" sz="1600" b="1" i="0" kern="1200" dirty="0">
                <a:solidFill>
                  <a:schemeClr val="bg1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l" defTabSz="4572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dirty="0"/>
              <a:t>Click to add text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2E1096A6-7B7F-CC45-BB01-0D1472ABB94F}"/>
              </a:ext>
            </a:extLst>
          </p:cNvPr>
          <p:cNvSpPr>
            <a:spLocks noGrp="1"/>
          </p:cNvSpPr>
          <p:nvPr>
            <p:ph idx="46" hasCustomPrompt="1"/>
          </p:nvPr>
        </p:nvSpPr>
        <p:spPr>
          <a:xfrm>
            <a:off x="4690006" y="1511102"/>
            <a:ext cx="4166448" cy="1169783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>
              <a:spcBef>
                <a:spcPts val="1000"/>
              </a:spcBef>
              <a:defRPr sz="1600">
                <a:solidFill>
                  <a:schemeClr val="tx1"/>
                </a:solidFill>
              </a:defRPr>
            </a:lvl1pPr>
            <a:lvl2pPr marL="342900" indent="-114300" algn="l" defTabSz="4572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515938" indent="-115888" algn="l" defTabSz="4572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688975" indent="-117475">
              <a:spcBef>
                <a:spcPts val="200"/>
              </a:spcBef>
              <a:defRPr sz="1100"/>
            </a:lvl4pPr>
            <a:lvl5pPr marL="854075" indent="-109538">
              <a:spcBef>
                <a:spcPts val="200"/>
              </a:spcBef>
              <a:defRPr sz="1050"/>
            </a:lvl5pPr>
          </a:lstStyle>
          <a:p>
            <a:pPr lvl="0"/>
            <a:r>
              <a:rPr lang="en-US" dirty="0"/>
              <a:t>Click to add text or click icon to add content</a:t>
            </a:r>
          </a:p>
          <a:p>
            <a:pPr lvl="1"/>
            <a:r>
              <a:rPr lang="en-US" dirty="0"/>
              <a:t> First level bullet</a:t>
            </a:r>
          </a:p>
          <a:p>
            <a:pPr lvl="2"/>
            <a:r>
              <a:rPr lang="en-US" dirty="0"/>
              <a:t>Second level bullet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DC5E7087-7D98-0549-ADB8-606CF45E37DA}"/>
              </a:ext>
            </a:extLst>
          </p:cNvPr>
          <p:cNvSpPr>
            <a:spLocks noGrp="1"/>
          </p:cNvSpPr>
          <p:nvPr>
            <p:ph idx="47" hasCustomPrompt="1"/>
          </p:nvPr>
        </p:nvSpPr>
        <p:spPr>
          <a:xfrm>
            <a:off x="298396" y="3166093"/>
            <a:ext cx="4166448" cy="1240807"/>
          </a:xfrm>
          <a:prstGeom prst="rect">
            <a:avLst/>
          </a:prstGeom>
        </p:spPr>
        <p:txBody>
          <a:bodyPr/>
          <a:lstStyle>
            <a:lvl1pPr marL="171450" indent="-171450">
              <a:spcBef>
                <a:spcPts val="1000"/>
              </a:spcBef>
              <a:defRPr sz="1600">
                <a:solidFill>
                  <a:schemeClr val="tx1"/>
                </a:solidFill>
              </a:defRPr>
            </a:lvl1pPr>
            <a:lvl2pPr marL="342900" indent="-114300" algn="l" defTabSz="4572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400" b="0" i="0" kern="1200" baseline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515938" indent="-115888" algn="l" defTabSz="4572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400" b="0" i="0" kern="1200" baseline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688975" indent="-117475">
              <a:spcBef>
                <a:spcPts val="200"/>
              </a:spcBef>
              <a:defRPr sz="1100"/>
            </a:lvl4pPr>
            <a:lvl5pPr marL="854075" indent="-109538">
              <a:spcBef>
                <a:spcPts val="200"/>
              </a:spcBef>
              <a:defRPr sz="1050"/>
            </a:lvl5pPr>
          </a:lstStyle>
          <a:p>
            <a:pPr lvl="0"/>
            <a:r>
              <a:rPr lang="en-US" dirty="0"/>
              <a:t>Click to add text or click icon to add content</a:t>
            </a:r>
          </a:p>
          <a:p>
            <a:pPr lvl="1"/>
            <a:r>
              <a:rPr lang="en-US" dirty="0"/>
              <a:t> First level bullet</a:t>
            </a:r>
          </a:p>
          <a:p>
            <a:pPr lvl="2"/>
            <a:r>
              <a:rPr lang="en-US" dirty="0"/>
              <a:t>Second level bullet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C31FE7ED-35EB-3040-82F4-5F3418FBB5DE}"/>
              </a:ext>
            </a:extLst>
          </p:cNvPr>
          <p:cNvSpPr>
            <a:spLocks noGrp="1"/>
          </p:cNvSpPr>
          <p:nvPr>
            <p:ph idx="48" hasCustomPrompt="1"/>
          </p:nvPr>
        </p:nvSpPr>
        <p:spPr>
          <a:xfrm>
            <a:off x="4690006" y="3166093"/>
            <a:ext cx="4166448" cy="1240807"/>
          </a:xfrm>
          <a:prstGeom prst="rect">
            <a:avLst/>
          </a:prstGeom>
        </p:spPr>
        <p:txBody>
          <a:bodyPr/>
          <a:lstStyle>
            <a:lvl1pPr marL="171450" indent="-171450">
              <a:spcBef>
                <a:spcPts val="1000"/>
              </a:spcBef>
              <a:defRPr sz="1600">
                <a:solidFill>
                  <a:schemeClr val="tx1"/>
                </a:solidFill>
              </a:defRPr>
            </a:lvl1pPr>
            <a:lvl2pPr marL="342900" indent="-114300" algn="l" defTabSz="4572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515938" indent="-115888" algn="l" defTabSz="4572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688975" indent="-117475">
              <a:spcBef>
                <a:spcPts val="200"/>
              </a:spcBef>
              <a:defRPr sz="1100"/>
            </a:lvl4pPr>
            <a:lvl5pPr marL="854075" indent="-109538">
              <a:spcBef>
                <a:spcPts val="200"/>
              </a:spcBef>
              <a:defRPr sz="1050"/>
            </a:lvl5pPr>
          </a:lstStyle>
          <a:p>
            <a:pPr lvl="0"/>
            <a:r>
              <a:rPr lang="en-US" dirty="0"/>
              <a:t>Click to add text or click icon to add content</a:t>
            </a:r>
          </a:p>
          <a:p>
            <a:pPr lvl="1"/>
            <a:r>
              <a:rPr lang="en-US" dirty="0"/>
              <a:t> First level bullet</a:t>
            </a:r>
          </a:p>
          <a:p>
            <a:pPr lvl="2"/>
            <a:r>
              <a:rPr lang="en-US" dirty="0"/>
              <a:t>Second level bullet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FEFB6039-0016-EA42-BF43-39C0A346F789}"/>
              </a:ext>
            </a:extLst>
          </p:cNvPr>
          <p:cNvSpPr>
            <a:spLocks noGrp="1"/>
          </p:cNvSpPr>
          <p:nvPr>
            <p:ph idx="50" hasCustomPrompt="1"/>
          </p:nvPr>
        </p:nvSpPr>
        <p:spPr>
          <a:xfrm>
            <a:off x="298396" y="1511101"/>
            <a:ext cx="4166448" cy="1169783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>
              <a:spcBef>
                <a:spcPts val="1000"/>
              </a:spcBef>
              <a:defRPr sz="1600">
                <a:solidFill>
                  <a:schemeClr val="tx1"/>
                </a:solidFill>
              </a:defRPr>
            </a:lvl1pPr>
            <a:lvl2pPr marL="342900" indent="-114300" algn="l" defTabSz="4572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515938" indent="-115888" algn="l" defTabSz="4572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688975" indent="-117475">
              <a:spcBef>
                <a:spcPts val="200"/>
              </a:spcBef>
              <a:defRPr sz="1100"/>
            </a:lvl4pPr>
            <a:lvl5pPr marL="854075" indent="-109538">
              <a:spcBef>
                <a:spcPts val="200"/>
              </a:spcBef>
              <a:defRPr sz="1050"/>
            </a:lvl5pPr>
          </a:lstStyle>
          <a:p>
            <a:pPr lvl="0"/>
            <a:r>
              <a:rPr lang="en-US" dirty="0"/>
              <a:t>Click to add text or click icon to add content</a:t>
            </a:r>
          </a:p>
          <a:p>
            <a:pPr lvl="1"/>
            <a:r>
              <a:rPr lang="en-US" dirty="0"/>
              <a:t> First level bullet</a:t>
            </a:r>
          </a:p>
          <a:p>
            <a:pPr lvl="2"/>
            <a:r>
              <a:rPr lang="en-US" dirty="0"/>
              <a:t>Second level bullet</a:t>
            </a:r>
          </a:p>
        </p:txBody>
      </p:sp>
    </p:spTree>
    <p:extLst>
      <p:ext uri="{BB962C8B-B14F-4D97-AF65-F5344CB8AC3E}">
        <p14:creationId xmlns:p14="http://schemas.microsoft.com/office/powerpoint/2010/main" val="3856298843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OUR COLUM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E0AA4A-BDF6-5B4A-84AE-EDC943B6DD6B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287546" y="666750"/>
            <a:ext cx="8568908" cy="339725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lang="en-US" sz="1800" b="0" i="0" kern="1200" dirty="0">
                <a:solidFill>
                  <a:schemeClr val="accent2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8" name="Slide Number Placeholder 2">
            <a:extLst>
              <a:ext uri="{FF2B5EF4-FFF2-40B4-BE49-F238E27FC236}">
                <a16:creationId xmlns:a16="http://schemas.microsoft.com/office/drawing/2014/main" id="{139AD24E-8A5F-744E-8337-1E3D6BCFB0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F6768D45-56DF-BB47-91B7-0E857840C85B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837426" y="1075182"/>
            <a:ext cx="2020824" cy="3401568"/>
          </a:xfrm>
          <a:prstGeom prst="rect">
            <a:avLst/>
          </a:prstGeom>
          <a:solidFill>
            <a:schemeClr val="accent2"/>
          </a:solidFill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1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 marL="233363" indent="0">
              <a:buNone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 dirty="0"/>
              <a:t>Click to add text</a:t>
            </a:r>
          </a:p>
          <a:p>
            <a:pPr lvl="0"/>
            <a:endParaRPr lang="en-US" dirty="0"/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6DB4F6BF-8B3F-004D-9E4D-5144F0952E4C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6831328" y="1425268"/>
            <a:ext cx="2026922" cy="3047131"/>
          </a:xfrm>
          <a:prstGeom prst="rect">
            <a:avLst/>
          </a:prstGeom>
        </p:spPr>
        <p:txBody>
          <a:bodyPr/>
          <a:lstStyle>
            <a:lvl1pPr marL="171450" indent="-171450">
              <a:buClr>
                <a:schemeClr val="bg1"/>
              </a:buClr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1pPr>
            <a:lvl2pPr>
              <a:defRPr sz="1100"/>
            </a:lvl2pPr>
            <a:lvl3pPr>
              <a:defRPr sz="1050"/>
            </a:lvl3pPr>
            <a:lvl4pPr>
              <a:defRPr sz="1000"/>
            </a:lvl4pPr>
            <a:lvl5pPr>
              <a:defRPr sz="900"/>
            </a:lvl5pPr>
          </a:lstStyle>
          <a:p>
            <a:pPr lvl="0"/>
            <a:endParaRPr lang="en-US" dirty="0"/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D445E2FB-A91A-9C4B-BE77-805D2C1E0315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667390" y="1075182"/>
            <a:ext cx="2020824" cy="3401568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1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 marL="233363" indent="0">
              <a:buNone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 dirty="0"/>
              <a:t>Click to add text</a:t>
            </a:r>
          </a:p>
          <a:p>
            <a:pPr lvl="0"/>
            <a:endParaRPr lang="en-US" dirty="0"/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0EA6D7EC-DAA2-0840-AB2A-4625EE8AEA40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4661292" y="1425268"/>
            <a:ext cx="2026922" cy="3047131"/>
          </a:xfrm>
          <a:prstGeom prst="rect">
            <a:avLst/>
          </a:prstGeom>
        </p:spPr>
        <p:txBody>
          <a:bodyPr/>
          <a:lstStyle>
            <a:lvl1pPr marL="171450" indent="-171450">
              <a:buClr>
                <a:schemeClr val="bg1"/>
              </a:buClr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1pPr>
            <a:lvl2pPr>
              <a:defRPr sz="1100"/>
            </a:lvl2pPr>
            <a:lvl3pPr>
              <a:defRPr sz="1050"/>
            </a:lvl3pPr>
            <a:lvl4pPr>
              <a:defRPr sz="1000"/>
            </a:lvl4pPr>
            <a:lvl5pPr>
              <a:defRPr sz="900"/>
            </a:lvl5pPr>
          </a:lstStyle>
          <a:p>
            <a:pPr lvl="0"/>
            <a:endParaRPr lang="en-US" dirty="0"/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EDAD5809-6115-5B4B-A532-F9439D78AFD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72798" y="1075182"/>
            <a:ext cx="2020824" cy="3401568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1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 marL="233363" indent="0">
              <a:buNone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 dirty="0"/>
              <a:t>Click to add text</a:t>
            </a:r>
          </a:p>
          <a:p>
            <a:pPr lvl="0"/>
            <a:endParaRPr lang="en-US" dirty="0"/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11D28ED0-DD0C-C547-8B5C-5EF68A68E82B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266700" y="1425268"/>
            <a:ext cx="2026922" cy="3047131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171450" indent="-171450">
              <a:buClr>
                <a:schemeClr val="bg1"/>
              </a:buClr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1pPr>
            <a:lvl2pPr>
              <a:defRPr sz="1100"/>
            </a:lvl2pPr>
            <a:lvl3pPr>
              <a:defRPr sz="1050"/>
            </a:lvl3pPr>
            <a:lvl4pPr>
              <a:defRPr sz="1000"/>
            </a:lvl4pPr>
            <a:lvl5pPr>
              <a:defRPr sz="900"/>
            </a:lvl5pPr>
          </a:lstStyle>
          <a:p>
            <a:pPr lvl="0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724E066-98CC-F34D-94FC-898CCFDBFED9}"/>
              </a:ext>
            </a:extLst>
          </p:cNvPr>
          <p:cNvSpPr/>
          <p:nvPr userDrawn="1"/>
        </p:nvSpPr>
        <p:spPr>
          <a:xfrm>
            <a:off x="2461007" y="1072252"/>
            <a:ext cx="2023399" cy="3400147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 Placeholder 7">
            <a:extLst>
              <a:ext uri="{FF2B5EF4-FFF2-40B4-BE49-F238E27FC236}">
                <a16:creationId xmlns:a16="http://schemas.microsoft.com/office/drawing/2014/main" id="{3E2E2F4F-6736-8C44-9545-F0F66BDB9DBA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2461007" y="1075182"/>
            <a:ext cx="2020824" cy="3401568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1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 marL="233363" indent="0">
              <a:buNone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 dirty="0"/>
              <a:t>Click to add text</a:t>
            </a:r>
          </a:p>
          <a:p>
            <a:pPr lvl="0"/>
            <a:endParaRPr lang="en-US" dirty="0"/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79E4B831-0946-EB49-B790-6D3A380275CF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2461007" y="1425268"/>
            <a:ext cx="2026922" cy="3047131"/>
          </a:xfrm>
          <a:prstGeom prst="rect">
            <a:avLst/>
          </a:prstGeom>
        </p:spPr>
        <p:txBody>
          <a:bodyPr/>
          <a:lstStyle>
            <a:lvl1pPr marL="171450" indent="-171450">
              <a:buClr>
                <a:schemeClr val="bg1"/>
              </a:buClr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1pPr>
            <a:lvl2pPr>
              <a:defRPr sz="1100"/>
            </a:lvl2pPr>
            <a:lvl3pPr>
              <a:defRPr sz="1050"/>
            </a:lvl3pPr>
            <a:lvl4pPr>
              <a:defRPr sz="1000"/>
            </a:lvl4pPr>
            <a:lvl5pPr>
              <a:defRPr sz="900"/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9448731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 WITH IMAGE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0" name="Slide Number Placeholder 2">
            <a:extLst>
              <a:ext uri="{FF2B5EF4-FFF2-40B4-BE49-F238E27FC236}">
                <a16:creationId xmlns:a16="http://schemas.microsoft.com/office/drawing/2014/main" id="{8D89EC0F-276B-854A-9C14-F34A2FB235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n-US" smtClean="0"/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1" name="Text Placeholder 29">
            <a:extLst>
              <a:ext uri="{FF2B5EF4-FFF2-40B4-BE49-F238E27FC236}">
                <a16:creationId xmlns:a16="http://schemas.microsoft.com/office/drawing/2014/main" id="{828A2A84-94E7-7845-B110-8349D093BDD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425481" y="3685864"/>
            <a:ext cx="2121408" cy="403645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1600" b="1">
                <a:solidFill>
                  <a:schemeClr val="accent4"/>
                </a:solidFill>
                <a:latin typeface="+mj-lt"/>
              </a:defRPr>
            </a:lvl1pPr>
            <a:lvl2pPr>
              <a:spcBef>
                <a:spcPts val="600"/>
              </a:spcBef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9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2" name="Text Placeholder 29">
            <a:extLst>
              <a:ext uri="{FF2B5EF4-FFF2-40B4-BE49-F238E27FC236}">
                <a16:creationId xmlns:a16="http://schemas.microsoft.com/office/drawing/2014/main" id="{2C19F6E4-8F57-FF4D-B18E-D91CB94422A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584262" y="3685864"/>
            <a:ext cx="2121408" cy="403645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1600" b="1">
                <a:solidFill>
                  <a:schemeClr val="accent2"/>
                </a:solidFill>
                <a:latin typeface="+mj-lt"/>
              </a:defRPr>
            </a:lvl1pPr>
            <a:lvl2pPr>
              <a:spcBef>
                <a:spcPts val="600"/>
              </a:spcBef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9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3" name="Text Placeholder 29">
            <a:extLst>
              <a:ext uri="{FF2B5EF4-FFF2-40B4-BE49-F238E27FC236}">
                <a16:creationId xmlns:a16="http://schemas.microsoft.com/office/drawing/2014/main" id="{B1DBDCAD-67BE-6940-AAB4-8C10C6B4F0D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66700" y="3685864"/>
            <a:ext cx="2121408" cy="403645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1600" b="1">
                <a:solidFill>
                  <a:schemeClr val="accent1"/>
                </a:solidFill>
                <a:latin typeface="+mj-lt"/>
              </a:defRPr>
            </a:lvl1pPr>
            <a:lvl2pPr>
              <a:spcBef>
                <a:spcPts val="600"/>
              </a:spcBef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9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4" name="Text Placeholder 29">
            <a:extLst>
              <a:ext uri="{FF2B5EF4-FFF2-40B4-BE49-F238E27FC236}">
                <a16:creationId xmlns:a16="http://schemas.microsoft.com/office/drawing/2014/main" id="{F408EA38-4DCC-D547-9442-D8700F50FAE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743044" y="3685864"/>
            <a:ext cx="2121408" cy="403645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1600" b="1">
                <a:solidFill>
                  <a:schemeClr val="bg2"/>
                </a:solidFill>
                <a:latin typeface="+mj-lt"/>
              </a:defRPr>
            </a:lvl1pPr>
            <a:lvl2pPr>
              <a:spcBef>
                <a:spcPts val="600"/>
              </a:spcBef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9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76" name="Picture Placeholder 39">
            <a:extLst>
              <a:ext uri="{FF2B5EF4-FFF2-40B4-BE49-F238E27FC236}">
                <a16:creationId xmlns:a16="http://schemas.microsoft.com/office/drawing/2014/main" id="{19E5228E-EBF7-D744-930A-19193DF24A3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705" t="704" b="1"/>
          <a:stretch/>
        </p:blipFill>
        <p:spPr>
          <a:xfrm>
            <a:off x="7263084" y="1141772"/>
            <a:ext cx="1601368" cy="2538465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B8AC1CAE-5521-794B-AA4D-308ED82B04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5251" t="914" r="66340" b="567"/>
          <a:stretch/>
        </p:blipFill>
        <p:spPr>
          <a:xfrm>
            <a:off x="6743044" y="1143701"/>
            <a:ext cx="842151" cy="2533734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941F3DF0-308D-EB41-BB03-69D6E697FC7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2939460" y="1142022"/>
            <a:ext cx="1607429" cy="2542427"/>
          </a:xfrm>
          <a:prstGeom prst="rect">
            <a:avLst/>
          </a:prstGeom>
        </p:spPr>
      </p:pic>
      <p:pic>
        <p:nvPicPr>
          <p:cNvPr id="79" name="Picture 78" descr="A picture containing grass, outdoor, water, sitting&#10;&#10;Description automatically generated">
            <a:extLst>
              <a:ext uri="{FF2B5EF4-FFF2-40B4-BE49-F238E27FC236}">
                <a16:creationId xmlns:a16="http://schemas.microsoft.com/office/drawing/2014/main" id="{24CAB181-C174-8C41-8B8B-E5995FE93CF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l="10434" t="211" r="70942" b="-1"/>
          <a:stretch/>
        </p:blipFill>
        <p:spPr>
          <a:xfrm>
            <a:off x="2425481" y="1141772"/>
            <a:ext cx="842152" cy="2539361"/>
          </a:xfrm>
          <a:prstGeom prst="rect">
            <a:avLst/>
          </a:prstGeom>
        </p:spPr>
      </p:pic>
      <p:pic>
        <p:nvPicPr>
          <p:cNvPr id="80" name="Picture Placeholder 33">
            <a:extLst>
              <a:ext uri="{FF2B5EF4-FFF2-40B4-BE49-F238E27FC236}">
                <a16:creationId xmlns:a16="http://schemas.microsoft.com/office/drawing/2014/main" id="{D1F553DC-4319-7A49-8211-F3803A054C2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/>
          <a:srcRect t="307" r="490" b="-1"/>
          <a:stretch/>
        </p:blipFill>
        <p:spPr>
          <a:xfrm>
            <a:off x="711778" y="1141772"/>
            <a:ext cx="1676330" cy="2544724"/>
          </a:xfrm>
          <a:prstGeom prst="rect">
            <a:avLst/>
          </a:prstGeom>
        </p:spPr>
      </p:pic>
      <p:pic>
        <p:nvPicPr>
          <p:cNvPr id="81" name="Picture 80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B14ACF1C-5845-AE4F-9944-D347928D653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/>
          <a:srcRect t="535" r="535"/>
          <a:stretch/>
        </p:blipFill>
        <p:spPr>
          <a:xfrm>
            <a:off x="266700" y="1141772"/>
            <a:ext cx="839758" cy="2544724"/>
          </a:xfrm>
          <a:prstGeom prst="rect">
            <a:avLst/>
          </a:prstGeom>
        </p:spPr>
      </p:pic>
      <p:pic>
        <p:nvPicPr>
          <p:cNvPr id="82" name="Picture Placeholder 37">
            <a:extLst>
              <a:ext uri="{FF2B5EF4-FFF2-40B4-BE49-F238E27FC236}">
                <a16:creationId xmlns:a16="http://schemas.microsoft.com/office/drawing/2014/main" id="{88D7EDD5-F91D-774E-BDA6-BEC0155797AA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rcRect/>
          <a:stretch/>
        </p:blipFill>
        <p:spPr>
          <a:xfrm>
            <a:off x="5054002" y="1143701"/>
            <a:ext cx="1651668" cy="2535503"/>
          </a:xfrm>
          <a:prstGeom prst="rect">
            <a:avLst/>
          </a:prstGeom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ED54C246-E9A2-B84B-9496-9CC169166B25}"/>
              </a:ext>
            </a:extLst>
          </p:cNvPr>
          <p:cNvPicPr>
            <a:picLocks/>
          </p:cNvPicPr>
          <p:nvPr userDrawn="1"/>
        </p:nvPicPr>
        <p:blipFill rotWithShape="1">
          <a:blip r:embed="rId9"/>
          <a:srcRect l="42764" t="246" r="6122" b="186"/>
          <a:stretch/>
        </p:blipFill>
        <p:spPr>
          <a:xfrm>
            <a:off x="4584262" y="1141772"/>
            <a:ext cx="841248" cy="2533734"/>
          </a:xfrm>
          <a:prstGeom prst="rect">
            <a:avLst/>
          </a:prstGeom>
        </p:spPr>
      </p:pic>
      <p:sp>
        <p:nvSpPr>
          <p:cNvPr id="84" name="Rectangle 83">
            <a:extLst>
              <a:ext uri="{FF2B5EF4-FFF2-40B4-BE49-F238E27FC236}">
                <a16:creationId xmlns:a16="http://schemas.microsoft.com/office/drawing/2014/main" id="{071037D9-D9D1-BA4D-A713-EF63992164B4}"/>
              </a:ext>
            </a:extLst>
          </p:cNvPr>
          <p:cNvSpPr/>
          <p:nvPr userDrawn="1"/>
        </p:nvSpPr>
        <p:spPr>
          <a:xfrm>
            <a:off x="2425481" y="3639108"/>
            <a:ext cx="2121408" cy="9144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00"/>
            <a:endParaRPr lang="en-US" sz="1350">
              <a:solidFill>
                <a:schemeClr val="tx1">
                  <a:lumMod val="75000"/>
                </a:schemeClr>
              </a:solidFill>
              <a:latin typeface="Arial" panose="020B0604020202020204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2CBA68E3-C30C-B64B-801D-E6C5BCDF0B91}"/>
              </a:ext>
            </a:extLst>
          </p:cNvPr>
          <p:cNvSpPr/>
          <p:nvPr userDrawn="1"/>
        </p:nvSpPr>
        <p:spPr>
          <a:xfrm>
            <a:off x="4584262" y="3639108"/>
            <a:ext cx="2121408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00"/>
            <a:endParaRPr lang="en-US" sz="1350" dirty="0">
              <a:solidFill>
                <a:schemeClr val="tx1">
                  <a:lumMod val="75000"/>
                </a:schemeClr>
              </a:solidFill>
              <a:latin typeface="Arial" panose="020B0604020202020204"/>
            </a:endParaRP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D7AB58E2-074E-BA4C-A9BC-ADE9EB1C7A22}"/>
              </a:ext>
            </a:extLst>
          </p:cNvPr>
          <p:cNvSpPr/>
          <p:nvPr userDrawn="1"/>
        </p:nvSpPr>
        <p:spPr>
          <a:xfrm>
            <a:off x="6743044" y="3639108"/>
            <a:ext cx="2121408" cy="9144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00"/>
            <a:endParaRPr lang="en-US" sz="1350">
              <a:solidFill>
                <a:schemeClr val="bg2"/>
              </a:solidFill>
              <a:latin typeface="Arial" panose="020B0604020202020204"/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B0F9B198-2048-B94E-9F89-2F9217341535}"/>
              </a:ext>
            </a:extLst>
          </p:cNvPr>
          <p:cNvSpPr/>
          <p:nvPr userDrawn="1"/>
        </p:nvSpPr>
        <p:spPr>
          <a:xfrm>
            <a:off x="266700" y="3639108"/>
            <a:ext cx="2121408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00"/>
            <a:endParaRPr lang="en-US" sz="1350" dirty="0">
              <a:solidFill>
                <a:schemeClr val="tx1">
                  <a:lumMod val="75000"/>
                </a:schemeClr>
              </a:solidFill>
              <a:latin typeface="Arial" panose="020B0604020202020204"/>
            </a:endParaRPr>
          </a:p>
        </p:txBody>
      </p:sp>
      <p:sp>
        <p:nvSpPr>
          <p:cNvPr id="88" name="Picture Placeholder 3">
            <a:extLst>
              <a:ext uri="{FF2B5EF4-FFF2-40B4-BE49-F238E27FC236}">
                <a16:creationId xmlns:a16="http://schemas.microsoft.com/office/drawing/2014/main" id="{05A4267D-E6F8-3949-88B6-59863A7C298D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4584262" y="1141772"/>
            <a:ext cx="2121408" cy="2496312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000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change image, or delete the overlay to keep existing image</a:t>
            </a:r>
          </a:p>
        </p:txBody>
      </p:sp>
      <p:sp>
        <p:nvSpPr>
          <p:cNvPr id="89" name="Picture Placeholder 3">
            <a:extLst>
              <a:ext uri="{FF2B5EF4-FFF2-40B4-BE49-F238E27FC236}">
                <a16:creationId xmlns:a16="http://schemas.microsoft.com/office/drawing/2014/main" id="{623389BD-3EFC-C540-A4B3-29959FD9314B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6743044" y="1141772"/>
            <a:ext cx="2121408" cy="2496312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000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change image, or delete the overlay to keep existing image</a:t>
            </a:r>
          </a:p>
        </p:txBody>
      </p:sp>
      <p:sp>
        <p:nvSpPr>
          <p:cNvPr id="90" name="Picture Placeholder 3">
            <a:extLst>
              <a:ext uri="{FF2B5EF4-FFF2-40B4-BE49-F238E27FC236}">
                <a16:creationId xmlns:a16="http://schemas.microsoft.com/office/drawing/2014/main" id="{D4D76BD0-3AA5-E041-A3BD-49318E9B69E5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2425481" y="1141772"/>
            <a:ext cx="2121408" cy="2496312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000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change image, or delete the overlay to keep existing image</a:t>
            </a:r>
          </a:p>
        </p:txBody>
      </p:sp>
      <p:sp>
        <p:nvSpPr>
          <p:cNvPr id="91" name="Picture Placeholder 3">
            <a:extLst>
              <a:ext uri="{FF2B5EF4-FFF2-40B4-BE49-F238E27FC236}">
                <a16:creationId xmlns:a16="http://schemas.microsoft.com/office/drawing/2014/main" id="{C0C00F48-DC02-0741-BCFF-248A1AED7595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>
          <a:xfrm>
            <a:off x="266700" y="1141772"/>
            <a:ext cx="2121408" cy="2496312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000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change image, or delete the overlay to keep existing image</a:t>
            </a:r>
          </a:p>
        </p:txBody>
      </p:sp>
    </p:spTree>
    <p:extLst>
      <p:ext uri="{BB962C8B-B14F-4D97-AF65-F5344CB8AC3E}">
        <p14:creationId xmlns:p14="http://schemas.microsoft.com/office/powerpoint/2010/main" val="1738380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 WITH IMAGE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B13A8F6-4AF7-DF4E-8249-8611B901D5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7547" y="153484"/>
            <a:ext cx="4005053" cy="887916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  <a:br>
              <a:rPr lang="en-US"/>
            </a:br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1077D84-1D6B-AB45-9374-D471D1438E5F}"/>
              </a:ext>
            </a:extLst>
          </p:cNvPr>
          <p:cNvSpPr>
            <a:spLocks noGrp="1"/>
          </p:cNvSpPr>
          <p:nvPr>
            <p:ph sz="quarter" idx="48" hasCustomPrompt="1"/>
          </p:nvPr>
        </p:nvSpPr>
        <p:spPr>
          <a:xfrm>
            <a:off x="287546" y="1148556"/>
            <a:ext cx="4005052" cy="3042444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text or click icon to add content</a:t>
            </a:r>
          </a:p>
          <a:p>
            <a:pPr lvl="1"/>
            <a:r>
              <a:rPr lang="en-US" dirty="0"/>
              <a:t>First level bullet</a:t>
            </a:r>
          </a:p>
          <a:p>
            <a:pPr lvl="2"/>
            <a:r>
              <a:rPr lang="en-US" dirty="0"/>
              <a:t>Second level bullet</a:t>
            </a:r>
          </a:p>
          <a:p>
            <a:pPr lvl="3"/>
            <a:r>
              <a:rPr lang="en-US" dirty="0"/>
              <a:t>Third level bullet</a:t>
            </a:r>
          </a:p>
          <a:p>
            <a:pPr lvl="4"/>
            <a:r>
              <a:rPr lang="en-US" dirty="0"/>
              <a:t>Fourth level bullet</a:t>
            </a:r>
          </a:p>
        </p:txBody>
      </p:sp>
      <p:sp>
        <p:nvSpPr>
          <p:cNvPr id="26" name="Slide Number Placeholder 2">
            <a:extLst>
              <a:ext uri="{FF2B5EF4-FFF2-40B4-BE49-F238E27FC236}">
                <a16:creationId xmlns:a16="http://schemas.microsoft.com/office/drawing/2014/main" id="{ABF4B230-3977-AA4A-BBF1-51A68B68C0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2" name="Picture 51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8D177BCB-A2E4-1747-8D64-11B64E5598F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3697" r="61435" b="10766"/>
          <a:stretch/>
        </p:blipFill>
        <p:spPr>
          <a:xfrm>
            <a:off x="6876239" y="1592600"/>
            <a:ext cx="2267760" cy="1508760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3F767451-3661-8044-AC1C-CC0C2E5CCFA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4231" t="668" r="3725" b="2420"/>
          <a:stretch/>
        </p:blipFill>
        <p:spPr>
          <a:xfrm>
            <a:off x="4571997" y="1592600"/>
            <a:ext cx="2267712" cy="1508760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DBB4B8B4-DEE2-5B43-916C-519D7B8EDCC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2607" t="1487" r="1490" b="1787"/>
          <a:stretch/>
        </p:blipFill>
        <p:spPr>
          <a:xfrm>
            <a:off x="4571998" y="39120"/>
            <a:ext cx="2267712" cy="1515798"/>
          </a:xfrm>
          <a:prstGeom prst="rect">
            <a:avLst/>
          </a:prstGeom>
        </p:spPr>
      </p:pic>
      <p:pic>
        <p:nvPicPr>
          <p:cNvPr id="55" name="Picture 54" descr="A picture containing grass, outdoor, water, sitting&#10;&#10;Description automatically generated">
            <a:extLst>
              <a:ext uri="{FF2B5EF4-FFF2-40B4-BE49-F238E27FC236}">
                <a16:creationId xmlns:a16="http://schemas.microsoft.com/office/drawing/2014/main" id="{296DB915-A0B0-2F4D-8544-DAF648AAEEF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t="1" r="17420" b="2371"/>
          <a:stretch/>
        </p:blipFill>
        <p:spPr>
          <a:xfrm>
            <a:off x="4572000" y="3143860"/>
            <a:ext cx="2267758" cy="1508760"/>
          </a:xfrm>
          <a:prstGeom prst="rect">
            <a:avLst/>
          </a:prstGeom>
        </p:spPr>
      </p:pic>
      <p:pic>
        <p:nvPicPr>
          <p:cNvPr id="56" name="Picture Placeholder 43">
            <a:extLst>
              <a:ext uri="{FF2B5EF4-FFF2-40B4-BE49-F238E27FC236}">
                <a16:creationId xmlns:a16="http://schemas.microsoft.com/office/drawing/2014/main" id="{FF666A9C-9FC3-2447-A50E-0B5AD12115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76239" y="39120"/>
            <a:ext cx="2267759" cy="1515798"/>
          </a:xfrm>
          <a:prstGeom prst="rect">
            <a:avLst/>
          </a:prstGeom>
        </p:spPr>
      </p:pic>
      <p:pic>
        <p:nvPicPr>
          <p:cNvPr id="57" name="Picture 56" descr="Two people sitting on a bench&#10;&#10;Description automatically generated">
            <a:extLst>
              <a:ext uri="{FF2B5EF4-FFF2-40B4-BE49-F238E27FC236}">
                <a16:creationId xmlns:a16="http://schemas.microsoft.com/office/drawing/2014/main" id="{40CE3AF4-900C-804A-B60C-BFE7A587789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/>
          <a:srcRect r="4152" b="2237"/>
          <a:stretch/>
        </p:blipFill>
        <p:spPr>
          <a:xfrm>
            <a:off x="6877424" y="3143860"/>
            <a:ext cx="2265388" cy="1508760"/>
          </a:xfrm>
          <a:prstGeom prst="rect">
            <a:avLst/>
          </a:prstGeom>
        </p:spPr>
      </p:pic>
      <p:sp>
        <p:nvSpPr>
          <p:cNvPr id="58" name="Text Placeholder 6">
            <a:extLst>
              <a:ext uri="{FF2B5EF4-FFF2-40B4-BE49-F238E27FC236}">
                <a16:creationId xmlns:a16="http://schemas.microsoft.com/office/drawing/2014/main" id="{B39AA189-03DA-9242-83EF-676688FB831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972270" y="1699988"/>
            <a:ext cx="2075699" cy="129398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4572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FontTx/>
              <a:buNone/>
              <a:defRPr sz="1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9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7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4572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59" name="Text Placeholder 6">
            <a:extLst>
              <a:ext uri="{FF2B5EF4-FFF2-40B4-BE49-F238E27FC236}">
                <a16:creationId xmlns:a16="http://schemas.microsoft.com/office/drawing/2014/main" id="{382A8C61-C745-DE4C-B3B7-8A96A7FC21A0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4668006" y="3251248"/>
            <a:ext cx="2075698" cy="129398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4572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FontTx/>
              <a:buNone/>
              <a:defRPr sz="1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9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7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4572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60" name="Text Placeholder 6">
            <a:extLst>
              <a:ext uri="{FF2B5EF4-FFF2-40B4-BE49-F238E27FC236}">
                <a16:creationId xmlns:a16="http://schemas.microsoft.com/office/drawing/2014/main" id="{162325B4-239F-A142-8E7A-22039C50A270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4668005" y="150026"/>
            <a:ext cx="2075699" cy="129398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4572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FontTx/>
              <a:buNone/>
              <a:defRPr sz="1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9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7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4572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61" name="Picture Placeholder 3">
            <a:extLst>
              <a:ext uri="{FF2B5EF4-FFF2-40B4-BE49-F238E27FC236}">
                <a16:creationId xmlns:a16="http://schemas.microsoft.com/office/drawing/2014/main" id="{F0F82607-B549-C740-91CC-128D161F65F8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6876239" y="39120"/>
            <a:ext cx="2267761" cy="1515798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800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change image, or delete the overlay to keep existing image</a:t>
            </a:r>
          </a:p>
        </p:txBody>
      </p:sp>
      <p:sp>
        <p:nvSpPr>
          <p:cNvPr id="62" name="Picture Placeholder 3">
            <a:extLst>
              <a:ext uri="{FF2B5EF4-FFF2-40B4-BE49-F238E27FC236}">
                <a16:creationId xmlns:a16="http://schemas.microsoft.com/office/drawing/2014/main" id="{88EA48C6-5A0D-3C42-9036-29758D6CE9F3}"/>
              </a:ext>
            </a:extLst>
          </p:cNvPr>
          <p:cNvSpPr>
            <a:spLocks noGrp="1"/>
          </p:cNvSpPr>
          <p:nvPr>
            <p:ph type="pic" sz="quarter" idx="51" hasCustomPrompt="1"/>
          </p:nvPr>
        </p:nvSpPr>
        <p:spPr>
          <a:xfrm>
            <a:off x="6877424" y="3143860"/>
            <a:ext cx="2267761" cy="1508760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800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change image, or delete the overlay to keep existing image</a:t>
            </a:r>
          </a:p>
        </p:txBody>
      </p:sp>
      <p:sp>
        <p:nvSpPr>
          <p:cNvPr id="63" name="Picture Placeholder 3">
            <a:extLst>
              <a:ext uri="{FF2B5EF4-FFF2-40B4-BE49-F238E27FC236}">
                <a16:creationId xmlns:a16="http://schemas.microsoft.com/office/drawing/2014/main" id="{32D0C587-9F22-F743-895D-114D342DF8CF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>
          <a:xfrm>
            <a:off x="4571948" y="1591491"/>
            <a:ext cx="2267761" cy="1508760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800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change image, or delete the overlay to keep existing image</a:t>
            </a:r>
          </a:p>
        </p:txBody>
      </p:sp>
    </p:spTree>
    <p:extLst>
      <p:ext uri="{BB962C8B-B14F-4D97-AF65-F5344CB8AC3E}">
        <p14:creationId xmlns:p14="http://schemas.microsoft.com/office/powerpoint/2010/main" val="500963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27B4EA28-C5FD-3148-BDC6-4611AEA92B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8F309016-0D2D-FC43-A289-E9884B1D5A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7545" y="923020"/>
            <a:ext cx="8568907" cy="34838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 First level bullet</a:t>
            </a:r>
          </a:p>
          <a:p>
            <a:pPr lvl="2"/>
            <a:r>
              <a:rPr lang="en-US" dirty="0"/>
              <a:t>Second level bullet</a:t>
            </a:r>
          </a:p>
          <a:p>
            <a:pPr lvl="3"/>
            <a:r>
              <a:rPr lang="en-US" dirty="0"/>
              <a:t>Third level bullet</a:t>
            </a:r>
          </a:p>
          <a:p>
            <a:pPr lvl="4"/>
            <a:r>
              <a:rPr lang="en-US" dirty="0"/>
              <a:t>Fourth level bullet</a:t>
            </a:r>
          </a:p>
        </p:txBody>
      </p:sp>
    </p:spTree>
    <p:extLst>
      <p:ext uri="{BB962C8B-B14F-4D97-AF65-F5344CB8AC3E}">
        <p14:creationId xmlns:p14="http://schemas.microsoft.com/office/powerpoint/2010/main" val="3149285771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IMAGE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Placeholder 19">
            <a:extLst>
              <a:ext uri="{FF2B5EF4-FFF2-40B4-BE49-F238E27FC236}">
                <a16:creationId xmlns:a16="http://schemas.microsoft.com/office/drawing/2014/main" id="{C1CC2912-BC08-2242-B79A-CDAA8EB7866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460"/>
          <a:stretch/>
        </p:blipFill>
        <p:spPr>
          <a:xfrm>
            <a:off x="6876235" y="3143929"/>
            <a:ext cx="2267761" cy="1508690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4F400CCF-8E9D-694D-AE0C-BB62FBAD9E75}"/>
              </a:ext>
            </a:extLst>
          </p:cNvPr>
          <p:cNvSpPr/>
          <p:nvPr userDrawn="1"/>
        </p:nvSpPr>
        <p:spPr>
          <a:xfrm>
            <a:off x="4571999" y="3143859"/>
            <a:ext cx="2267759" cy="150876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Picture Placeholder 15">
            <a:extLst>
              <a:ext uri="{FF2B5EF4-FFF2-40B4-BE49-F238E27FC236}">
                <a16:creationId xmlns:a16="http://schemas.microsoft.com/office/drawing/2014/main" id="{7ED23D17-5D24-CD40-A527-2576BB49E83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b="464"/>
          <a:stretch/>
        </p:blipFill>
        <p:spPr>
          <a:xfrm>
            <a:off x="4572000" y="1591496"/>
            <a:ext cx="2267761" cy="1508760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168BA81E-7810-744D-84FB-39FDB50BCFE9}"/>
              </a:ext>
            </a:extLst>
          </p:cNvPr>
          <p:cNvSpPr/>
          <p:nvPr userDrawn="1"/>
        </p:nvSpPr>
        <p:spPr>
          <a:xfrm>
            <a:off x="6876240" y="1591490"/>
            <a:ext cx="2267759" cy="150876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6" name="Picture Placeholder 11">
            <a:extLst>
              <a:ext uri="{FF2B5EF4-FFF2-40B4-BE49-F238E27FC236}">
                <a16:creationId xmlns:a16="http://schemas.microsoft.com/office/drawing/2014/main" id="{7FC0F9B9-6DCC-FF43-A137-F5C76E539C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t="2333" r="2334" b="-128"/>
          <a:stretch/>
        </p:blipFill>
        <p:spPr>
          <a:xfrm>
            <a:off x="6876239" y="41098"/>
            <a:ext cx="2267761" cy="1513819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DB5E86E3-A626-8440-970A-D2D32C29EC30}"/>
              </a:ext>
            </a:extLst>
          </p:cNvPr>
          <p:cNvSpPr/>
          <p:nvPr userDrawn="1"/>
        </p:nvSpPr>
        <p:spPr>
          <a:xfrm>
            <a:off x="4571999" y="39120"/>
            <a:ext cx="2267759" cy="1515798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 Placeholder 6">
            <a:extLst>
              <a:ext uri="{FF2B5EF4-FFF2-40B4-BE49-F238E27FC236}">
                <a16:creationId xmlns:a16="http://schemas.microsoft.com/office/drawing/2014/main" id="{1DD7D525-35C6-2445-8C6F-37AA47A125F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972270" y="1702397"/>
            <a:ext cx="2075699" cy="129398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4572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FontTx/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9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7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4572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dirty="0"/>
              <a:t>Click to add text</a:t>
            </a:r>
          </a:p>
          <a:p>
            <a:pPr lvl="1"/>
            <a:r>
              <a:rPr lang="en-US" dirty="0"/>
              <a:t>First level bullet</a:t>
            </a:r>
          </a:p>
        </p:txBody>
      </p:sp>
      <p:sp>
        <p:nvSpPr>
          <p:cNvPr id="49" name="Text Placeholder 6">
            <a:extLst>
              <a:ext uri="{FF2B5EF4-FFF2-40B4-BE49-F238E27FC236}">
                <a16:creationId xmlns:a16="http://schemas.microsoft.com/office/drawing/2014/main" id="{8058AFA0-5538-9B45-B1E9-45A6ADE0DBA0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4668029" y="3254766"/>
            <a:ext cx="2075699" cy="129398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4572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FontTx/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9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7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4572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dirty="0"/>
              <a:t>Click to add text</a:t>
            </a:r>
          </a:p>
          <a:p>
            <a:pPr lvl="1"/>
            <a:r>
              <a:rPr lang="en-US" dirty="0"/>
              <a:t>First level bullet</a:t>
            </a:r>
          </a:p>
        </p:txBody>
      </p:sp>
      <p:sp>
        <p:nvSpPr>
          <p:cNvPr id="50" name="Text Placeholder 6">
            <a:extLst>
              <a:ext uri="{FF2B5EF4-FFF2-40B4-BE49-F238E27FC236}">
                <a16:creationId xmlns:a16="http://schemas.microsoft.com/office/drawing/2014/main" id="{70B4DD9F-98A3-1344-B756-CC35847A7B8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4668028" y="150026"/>
            <a:ext cx="2075699" cy="129398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4572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FontTx/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9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7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4572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dirty="0"/>
              <a:t>Click to add text</a:t>
            </a:r>
          </a:p>
          <a:p>
            <a:pPr lvl="1"/>
            <a:r>
              <a:rPr lang="en-US" dirty="0"/>
              <a:t>First level bullet</a:t>
            </a:r>
          </a:p>
        </p:txBody>
      </p:sp>
      <p:sp>
        <p:nvSpPr>
          <p:cNvPr id="51" name="Picture Placeholder 3">
            <a:extLst>
              <a:ext uri="{FF2B5EF4-FFF2-40B4-BE49-F238E27FC236}">
                <a16:creationId xmlns:a16="http://schemas.microsoft.com/office/drawing/2014/main" id="{670B0FA1-84B0-9A43-B07D-DEC9DCA544F0}"/>
              </a:ext>
            </a:extLst>
          </p:cNvPr>
          <p:cNvSpPr>
            <a:spLocks noGrp="1"/>
          </p:cNvSpPr>
          <p:nvPr>
            <p:ph type="pic" sz="quarter" idx="51" hasCustomPrompt="1"/>
          </p:nvPr>
        </p:nvSpPr>
        <p:spPr>
          <a:xfrm>
            <a:off x="6876235" y="3143788"/>
            <a:ext cx="2267761" cy="1508690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700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change image, or delete the overlay to keep existing image</a:t>
            </a:r>
          </a:p>
        </p:txBody>
      </p:sp>
      <p:sp>
        <p:nvSpPr>
          <p:cNvPr id="52" name="Picture Placeholder 3">
            <a:extLst>
              <a:ext uri="{FF2B5EF4-FFF2-40B4-BE49-F238E27FC236}">
                <a16:creationId xmlns:a16="http://schemas.microsoft.com/office/drawing/2014/main" id="{B8407CE8-1BEA-C644-8AFD-4E1A9B46B954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>
          <a:xfrm>
            <a:off x="4572000" y="1591491"/>
            <a:ext cx="2267761" cy="1508759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700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change image, or delete the overlay to keep existing image</a:t>
            </a:r>
          </a:p>
        </p:txBody>
      </p:sp>
      <p:sp>
        <p:nvSpPr>
          <p:cNvPr id="53" name="Picture Placeholder 3">
            <a:extLst>
              <a:ext uri="{FF2B5EF4-FFF2-40B4-BE49-F238E27FC236}">
                <a16:creationId xmlns:a16="http://schemas.microsoft.com/office/drawing/2014/main" id="{28988544-8973-4948-9B98-72039E5397F1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6876238" y="39120"/>
            <a:ext cx="2267761" cy="1515798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700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change image, or delete the overlay to keep existing image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B13A8F6-4AF7-DF4E-8249-8611B901D5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7547" y="153484"/>
            <a:ext cx="4005053" cy="887916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  <a:br>
              <a:rPr lang="en-US"/>
            </a:br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1077D84-1D6B-AB45-9374-D471D1438E5F}"/>
              </a:ext>
            </a:extLst>
          </p:cNvPr>
          <p:cNvSpPr>
            <a:spLocks noGrp="1"/>
          </p:cNvSpPr>
          <p:nvPr>
            <p:ph sz="quarter" idx="48" hasCustomPrompt="1"/>
          </p:nvPr>
        </p:nvSpPr>
        <p:spPr>
          <a:xfrm>
            <a:off x="287546" y="1148556"/>
            <a:ext cx="4005052" cy="3042444"/>
          </a:xfrm>
        </p:spPr>
        <p:txBody>
          <a:bodyPr/>
          <a:lstStyle>
            <a:lvl1pPr>
              <a:defRPr lang="en-US" sz="1800" dirty="0">
                <a:solidFill>
                  <a:schemeClr val="tx1"/>
                </a:solidFill>
              </a:defRPr>
            </a:lvl1pPr>
            <a:lvl2pPr>
              <a:defRPr lang="en-US" sz="1600" dirty="0" smtClean="0">
                <a:solidFill>
                  <a:schemeClr val="tx1"/>
                </a:solidFill>
              </a:defRPr>
            </a:lvl2pPr>
            <a:lvl3pPr>
              <a:defRPr lang="en-US" sz="1600" dirty="0" smtClean="0">
                <a:solidFill>
                  <a:schemeClr val="tx1"/>
                </a:solidFill>
              </a:defRPr>
            </a:lvl3pPr>
            <a:lvl4pPr>
              <a:defRPr lang="en-US" sz="1600" dirty="0" smtClean="0">
                <a:solidFill>
                  <a:schemeClr val="tx1"/>
                </a:solidFill>
              </a:defRPr>
            </a:lvl4pPr>
            <a:lvl5pPr>
              <a:defRPr lang="en-US" sz="1600" dirty="0" smtClean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text or click icon to add content</a:t>
            </a:r>
          </a:p>
          <a:p>
            <a:pPr lvl="1"/>
            <a:r>
              <a:rPr lang="en-US" dirty="0"/>
              <a:t>First level bullet</a:t>
            </a:r>
          </a:p>
          <a:p>
            <a:pPr lvl="2"/>
            <a:r>
              <a:rPr lang="en-US" dirty="0"/>
              <a:t>Second level bullet</a:t>
            </a:r>
          </a:p>
          <a:p>
            <a:pPr lvl="3"/>
            <a:r>
              <a:rPr lang="en-US" dirty="0"/>
              <a:t>Third level bullet</a:t>
            </a:r>
          </a:p>
          <a:p>
            <a:pPr lvl="4"/>
            <a:r>
              <a:rPr lang="en-US" dirty="0"/>
              <a:t>Fourth level bullet</a:t>
            </a:r>
          </a:p>
        </p:txBody>
      </p:sp>
      <p:sp>
        <p:nvSpPr>
          <p:cNvPr id="22" name="Slide Number Placeholder 2">
            <a:extLst>
              <a:ext uri="{FF2B5EF4-FFF2-40B4-BE49-F238E27FC236}">
                <a16:creationId xmlns:a16="http://schemas.microsoft.com/office/drawing/2014/main" id="{E14966DD-602D-9449-8441-2402B1C0BE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n-US" smtClean="0"/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7367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WITH IMAGE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DE744D7-8C8D-CF42-B94C-88DF2CD0E29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690" r="3076" b="1105"/>
          <a:stretch/>
        </p:blipFill>
        <p:spPr>
          <a:xfrm>
            <a:off x="1807787" y="2741627"/>
            <a:ext cx="3455793" cy="2406401"/>
          </a:xfrm>
          <a:prstGeom prst="rect">
            <a:avLst/>
          </a:prstGeom>
        </p:spPr>
      </p:pic>
      <p:pic>
        <p:nvPicPr>
          <p:cNvPr id="10" name="Picture Placeholder 42">
            <a:extLst>
              <a:ext uri="{FF2B5EF4-FFF2-40B4-BE49-F238E27FC236}">
                <a16:creationId xmlns:a16="http://schemas.microsoft.com/office/drawing/2014/main" id="{525484B2-94CF-D846-9569-729224AE98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950" b="-1"/>
          <a:stretch/>
        </p:blipFill>
        <p:spPr>
          <a:xfrm>
            <a:off x="0" y="0"/>
            <a:ext cx="2799574" cy="1881200"/>
          </a:xfrm>
          <a:prstGeom prst="rect">
            <a:avLst/>
          </a:prstGeom>
        </p:spPr>
      </p:pic>
      <p:pic>
        <p:nvPicPr>
          <p:cNvPr id="11" name="Picture Placeholder 44">
            <a:extLst>
              <a:ext uri="{FF2B5EF4-FFF2-40B4-BE49-F238E27FC236}">
                <a16:creationId xmlns:a16="http://schemas.microsoft.com/office/drawing/2014/main" id="{71CDAC28-1EF5-0843-92AE-E748F6728EA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t="950" b="-1"/>
          <a:stretch/>
        </p:blipFill>
        <p:spPr>
          <a:xfrm>
            <a:off x="2861317" y="0"/>
            <a:ext cx="2231735" cy="1881200"/>
          </a:xfrm>
          <a:prstGeom prst="rect">
            <a:avLst/>
          </a:prstGeom>
        </p:spPr>
      </p:pic>
      <p:sp>
        <p:nvSpPr>
          <p:cNvPr id="4" name="Picture Placeholder 9">
            <a:extLst>
              <a:ext uri="{FF2B5EF4-FFF2-40B4-BE49-F238E27FC236}">
                <a16:creationId xmlns:a16="http://schemas.microsoft.com/office/drawing/2014/main" id="{DF201D75-4B45-3C48-97C0-53A8BE0BBA5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2364" y="2904"/>
            <a:ext cx="2801938" cy="1881200"/>
          </a:xfrm>
          <a:prstGeom prst="rect">
            <a:avLst/>
          </a:prstGeom>
          <a:noFill/>
        </p:spPr>
        <p:txBody>
          <a:bodyPr lIns="1097280" rIns="1097280" anchor="ctr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700" b="0" i="0" kern="120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change image, or delete the overlay to keep existing image</a:t>
            </a:r>
          </a:p>
        </p:txBody>
      </p:sp>
      <p:sp>
        <p:nvSpPr>
          <p:cNvPr id="5" name="Picture Placeholder 9">
            <a:extLst>
              <a:ext uri="{FF2B5EF4-FFF2-40B4-BE49-F238E27FC236}">
                <a16:creationId xmlns:a16="http://schemas.microsoft.com/office/drawing/2014/main" id="{7EE155F5-287D-EC47-B09E-130702595B9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2860618" y="0"/>
            <a:ext cx="2232434" cy="1881200"/>
          </a:xfrm>
          <a:prstGeom prst="rect">
            <a:avLst/>
          </a:prstGeom>
          <a:noFill/>
        </p:spPr>
        <p:txBody>
          <a:bodyPr vert="horz" lIns="640080" tIns="91440" rIns="640080" bIns="0" rtlCol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700" b="0" i="0" kern="1200" dirty="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change image, or delete the overlay to keep existing image</a:t>
            </a:r>
          </a:p>
        </p:txBody>
      </p:sp>
      <p:sp>
        <p:nvSpPr>
          <p:cNvPr id="8" name="Picture Placeholder 9">
            <a:extLst>
              <a:ext uri="{FF2B5EF4-FFF2-40B4-BE49-F238E27FC236}">
                <a16:creationId xmlns:a16="http://schemas.microsoft.com/office/drawing/2014/main" id="{7A9A566D-C952-FC46-9BD6-42DB36E96314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807787" y="2741627"/>
            <a:ext cx="3460169" cy="2406401"/>
          </a:xfrm>
          <a:prstGeom prst="rect">
            <a:avLst/>
          </a:prstGeom>
          <a:noFill/>
        </p:spPr>
        <p:txBody>
          <a:bodyPr vert="horz" lIns="1280160" tIns="45720" rIns="1280160" bIns="45720" rtlCol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700" b="0" i="0" kern="1200" dirty="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change image, or delete the overlay to keep existing image</a:t>
            </a:r>
          </a:p>
        </p:txBody>
      </p:sp>
      <p:pic>
        <p:nvPicPr>
          <p:cNvPr id="13" name="Picture Placeholder 49">
            <a:extLst>
              <a:ext uri="{FF2B5EF4-FFF2-40B4-BE49-F238E27FC236}">
                <a16:creationId xmlns:a16="http://schemas.microsoft.com/office/drawing/2014/main" id="{51D1F74A-B696-8242-9A3D-D1F6A06432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t="793"/>
          <a:stretch/>
        </p:blipFill>
        <p:spPr>
          <a:xfrm>
            <a:off x="5152433" y="-2436"/>
            <a:ext cx="3991567" cy="1883080"/>
          </a:xfrm>
          <a:prstGeom prst="rect">
            <a:avLst/>
          </a:prstGeom>
        </p:spPr>
      </p:pic>
      <p:pic>
        <p:nvPicPr>
          <p:cNvPr id="16" name="Picture Placeholder 59">
            <a:extLst>
              <a:ext uri="{FF2B5EF4-FFF2-40B4-BE49-F238E27FC236}">
                <a16:creationId xmlns:a16="http://schemas.microsoft.com/office/drawing/2014/main" id="{E28BF39A-5D8B-7443-A8AB-004F52FE366A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rcRect/>
          <a:stretch/>
        </p:blipFill>
        <p:spPr>
          <a:xfrm>
            <a:off x="5333688" y="2737099"/>
            <a:ext cx="3810134" cy="2406401"/>
          </a:xfrm>
          <a:prstGeom prst="rect">
            <a:avLst/>
          </a:prstGeom>
        </p:spPr>
      </p:pic>
      <p:pic>
        <p:nvPicPr>
          <p:cNvPr id="14" name="Picture Placeholder 51">
            <a:extLst>
              <a:ext uri="{FF2B5EF4-FFF2-40B4-BE49-F238E27FC236}">
                <a16:creationId xmlns:a16="http://schemas.microsoft.com/office/drawing/2014/main" id="{DA0EE50A-30C4-7B4E-BF1E-98711CB94830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rcRect/>
          <a:stretch/>
        </p:blipFill>
        <p:spPr>
          <a:xfrm>
            <a:off x="797" y="2737099"/>
            <a:ext cx="1736264" cy="240640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1AA0FBA-9125-5A41-B907-C88B86C045F8}"/>
              </a:ext>
            </a:extLst>
          </p:cNvPr>
          <p:cNvSpPr/>
          <p:nvPr userDrawn="1"/>
        </p:nvSpPr>
        <p:spPr>
          <a:xfrm>
            <a:off x="0" y="1940893"/>
            <a:ext cx="9144000" cy="737136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icture Placeholder 9">
            <a:extLst>
              <a:ext uri="{FF2B5EF4-FFF2-40B4-BE49-F238E27FC236}">
                <a16:creationId xmlns:a16="http://schemas.microsoft.com/office/drawing/2014/main" id="{FCA73420-18DD-FF4F-8245-F1064F8DADF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798" y="2737099"/>
            <a:ext cx="1737859" cy="2406401"/>
          </a:xfrm>
          <a:prstGeom prst="rect">
            <a:avLst/>
          </a:prstGeom>
          <a:noFill/>
        </p:spPr>
        <p:txBody>
          <a:bodyPr lIns="457200" rIns="457200" anchor="ctr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700" b="0" i="0" kern="1200" dirty="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change image, or delete the overlay to keep existing image</a:t>
            </a:r>
          </a:p>
        </p:txBody>
      </p:sp>
      <p:sp>
        <p:nvSpPr>
          <p:cNvPr id="9" name="Picture Placeholder 9">
            <a:extLst>
              <a:ext uri="{FF2B5EF4-FFF2-40B4-BE49-F238E27FC236}">
                <a16:creationId xmlns:a16="http://schemas.microsoft.com/office/drawing/2014/main" id="{A0BE0697-0B7E-1F4C-A69C-9C16C31A88A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333688" y="2737099"/>
            <a:ext cx="3810489" cy="2406401"/>
          </a:xfrm>
          <a:prstGeom prst="rect">
            <a:avLst/>
          </a:prstGeom>
          <a:noFill/>
        </p:spPr>
        <p:txBody>
          <a:bodyPr vert="horz" lIns="1463040" tIns="0" rIns="1463040" bIns="0" rtlCol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700" b="0" i="0" kern="1200" dirty="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change image, or delete the overlay to keep existing image</a:t>
            </a: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E7A932BA-8203-CE40-9225-5F72B213BE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1723" y="2052828"/>
            <a:ext cx="8640554" cy="513266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5B1EDA2-4030-0D42-9AF5-D5D50216965F}"/>
              </a:ext>
            </a:extLst>
          </p:cNvPr>
          <p:cNvSpPr/>
          <p:nvPr userDrawn="1"/>
        </p:nvSpPr>
        <p:spPr>
          <a:xfrm>
            <a:off x="3840070" y="4854742"/>
            <a:ext cx="1463862" cy="215444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pPr marL="0" algn="ctr" defTabSz="457200" rtl="0" eaLnBrk="1" latinLnBrk="0" hangingPunct="1"/>
            <a:r>
              <a:rPr lang="en-US" sz="800" dirty="0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6" name="Picture Placeholder 9">
            <a:extLst>
              <a:ext uri="{FF2B5EF4-FFF2-40B4-BE49-F238E27FC236}">
                <a16:creationId xmlns:a16="http://schemas.microsoft.com/office/drawing/2014/main" id="{D3FE7116-7830-2D44-8CA0-3C3CF794198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152433" y="2904"/>
            <a:ext cx="3991567" cy="1881200"/>
          </a:xfrm>
          <a:prstGeom prst="rect">
            <a:avLst/>
          </a:prstGeom>
          <a:noFill/>
        </p:spPr>
        <p:txBody>
          <a:bodyPr vert="horz" lIns="1554480" tIns="0" rIns="1554480" bIns="0" rtlCol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700" b="0" i="0" kern="1200" dirty="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change image, or delete the overlay to keep existing image</a:t>
            </a:r>
          </a:p>
        </p:txBody>
      </p:sp>
      <p:sp>
        <p:nvSpPr>
          <p:cNvPr id="19" name="Slide Number Placeholder 2">
            <a:extLst>
              <a:ext uri="{FF2B5EF4-FFF2-40B4-BE49-F238E27FC236}">
                <a16:creationId xmlns:a16="http://schemas.microsoft.com/office/drawing/2014/main" id="{893591C8-6832-F846-8E75-8F1E8C660A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0285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NTENT WITH IMAGE_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Placeholder 27">
            <a:extLst>
              <a:ext uri="{FF2B5EF4-FFF2-40B4-BE49-F238E27FC236}">
                <a16:creationId xmlns:a16="http://schemas.microsoft.com/office/drawing/2014/main" id="{4E95861F-A4D7-7F42-92D5-7E95E1C8F2E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4104977" y="3420255"/>
            <a:ext cx="2226869" cy="1723245"/>
          </a:xfrm>
          <a:prstGeom prst="rect">
            <a:avLst/>
          </a:prstGeom>
        </p:spPr>
      </p:pic>
      <p:sp>
        <p:nvSpPr>
          <p:cNvPr id="28" name="Picture Placeholder 4">
            <a:extLst>
              <a:ext uri="{FF2B5EF4-FFF2-40B4-BE49-F238E27FC236}">
                <a16:creationId xmlns:a16="http://schemas.microsoft.com/office/drawing/2014/main" id="{67D338AE-A10E-EE4D-A4B0-35F051949310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4103642" y="3420255"/>
            <a:ext cx="2228204" cy="1723245"/>
          </a:xfrm>
          <a:prstGeom prst="rect">
            <a:avLst/>
          </a:prstGeom>
        </p:spPr>
        <p:txBody>
          <a:bodyPr lIns="822960" rIns="822960" anchor="ctr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700" b="0" i="0" kern="120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change image, or delete the overlay to keep existing image</a:t>
            </a:r>
          </a:p>
        </p:txBody>
      </p:sp>
      <p:pic>
        <p:nvPicPr>
          <p:cNvPr id="13" name="Picture Placeholder 62">
            <a:extLst>
              <a:ext uri="{FF2B5EF4-FFF2-40B4-BE49-F238E27FC236}">
                <a16:creationId xmlns:a16="http://schemas.microsoft.com/office/drawing/2014/main" id="{920F07E6-BC96-0146-A4E7-2B6DF0B084B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6503553" y="196"/>
            <a:ext cx="2640447" cy="1489482"/>
          </a:xfrm>
          <a:prstGeom prst="rect">
            <a:avLst/>
          </a:prstGeom>
        </p:spPr>
      </p:pic>
      <p:pic>
        <p:nvPicPr>
          <p:cNvPr id="15" name="Picture Placeholder 15">
            <a:extLst>
              <a:ext uri="{FF2B5EF4-FFF2-40B4-BE49-F238E27FC236}">
                <a16:creationId xmlns:a16="http://schemas.microsoft.com/office/drawing/2014/main" id="{8B483E4B-AECA-3F49-A2BF-26EA791F8FC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4104977" y="1561380"/>
            <a:ext cx="2611235" cy="1785669"/>
          </a:xfrm>
          <a:prstGeom prst="rect">
            <a:avLst/>
          </a:prstGeom>
        </p:spPr>
      </p:pic>
      <p:pic>
        <p:nvPicPr>
          <p:cNvPr id="16" name="Picture Placeholder 56">
            <a:extLst>
              <a:ext uri="{FF2B5EF4-FFF2-40B4-BE49-F238E27FC236}">
                <a16:creationId xmlns:a16="http://schemas.microsoft.com/office/drawing/2014/main" id="{AD2873C4-F784-A444-9BC0-20F4FEFEF75F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/>
          <a:stretch/>
        </p:blipFill>
        <p:spPr>
          <a:xfrm>
            <a:off x="6800808" y="1561380"/>
            <a:ext cx="2341304" cy="1785669"/>
          </a:xfrm>
          <a:prstGeom prst="rect">
            <a:avLst/>
          </a:prstGeom>
        </p:spPr>
      </p:pic>
      <p:pic>
        <p:nvPicPr>
          <p:cNvPr id="18" name="Picture Placeholder 53">
            <a:extLst>
              <a:ext uri="{FF2B5EF4-FFF2-40B4-BE49-F238E27FC236}">
                <a16:creationId xmlns:a16="http://schemas.microsoft.com/office/drawing/2014/main" id="{91675910-5380-4243-88AD-9E1DBA617E88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rcRect/>
          <a:stretch/>
        </p:blipFill>
        <p:spPr>
          <a:xfrm>
            <a:off x="4104310" y="876"/>
            <a:ext cx="2317300" cy="1488123"/>
          </a:xfrm>
          <a:prstGeom prst="rect">
            <a:avLst/>
          </a:prstGeom>
        </p:spPr>
      </p:pic>
      <p:pic>
        <p:nvPicPr>
          <p:cNvPr id="19" name="Picture Placeholder 58">
            <a:extLst>
              <a:ext uri="{FF2B5EF4-FFF2-40B4-BE49-F238E27FC236}">
                <a16:creationId xmlns:a16="http://schemas.microsoft.com/office/drawing/2014/main" id="{50511821-0395-444F-818B-B0A1957E4277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rcRect/>
          <a:stretch/>
        </p:blipFill>
        <p:spPr>
          <a:xfrm>
            <a:off x="6421833" y="3420255"/>
            <a:ext cx="2721943" cy="172324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62F1674-7D59-A04F-BCA3-D1F154AC7B57}"/>
              </a:ext>
            </a:extLst>
          </p:cNvPr>
          <p:cNvSpPr/>
          <p:nvPr userDrawn="1"/>
        </p:nvSpPr>
        <p:spPr>
          <a:xfrm>
            <a:off x="0" y="0"/>
            <a:ext cx="4022270" cy="51435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Picture Placeholder 4">
            <a:extLst>
              <a:ext uri="{FF2B5EF4-FFF2-40B4-BE49-F238E27FC236}">
                <a16:creationId xmlns:a16="http://schemas.microsoft.com/office/drawing/2014/main" id="{3B97B83D-9279-6249-A88C-B3E5835DA607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6503553" y="-1"/>
            <a:ext cx="2640447" cy="1489877"/>
          </a:xfrm>
          <a:prstGeom prst="rect">
            <a:avLst/>
          </a:prstGeom>
        </p:spPr>
        <p:txBody>
          <a:bodyPr lIns="822960" rIns="822960" anchor="ctr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700" b="0" i="0" kern="120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change image, or delete the overlay to keep existing image</a:t>
            </a:r>
          </a:p>
        </p:txBody>
      </p:sp>
      <p:sp>
        <p:nvSpPr>
          <p:cNvPr id="26" name="Picture Placeholder 4">
            <a:extLst>
              <a:ext uri="{FF2B5EF4-FFF2-40B4-BE49-F238E27FC236}">
                <a16:creationId xmlns:a16="http://schemas.microsoft.com/office/drawing/2014/main" id="{2E58AC93-20E1-7A44-B15C-54C277AE86BA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4103642" y="1561380"/>
            <a:ext cx="2612570" cy="1785561"/>
          </a:xfrm>
          <a:prstGeom prst="rect">
            <a:avLst/>
          </a:prstGeom>
        </p:spPr>
        <p:txBody>
          <a:bodyPr lIns="822960" rIns="822960" anchor="ctr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700" b="0" i="0" kern="120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change image, or delete the overlay to keep existing image</a:t>
            </a:r>
          </a:p>
        </p:txBody>
      </p:sp>
      <p:sp>
        <p:nvSpPr>
          <p:cNvPr id="27" name="Picture Placeholder 4">
            <a:extLst>
              <a:ext uri="{FF2B5EF4-FFF2-40B4-BE49-F238E27FC236}">
                <a16:creationId xmlns:a16="http://schemas.microsoft.com/office/drawing/2014/main" id="{7EA2B16C-99B5-8247-A6CB-5E6CD16D9803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6798920" y="1561380"/>
            <a:ext cx="2345080" cy="1785669"/>
          </a:xfrm>
          <a:prstGeom prst="rect">
            <a:avLst/>
          </a:prstGeom>
        </p:spPr>
        <p:txBody>
          <a:bodyPr lIns="822960" rIns="822960" anchor="ctr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700" b="0" i="0" kern="120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change image, or delete the overlay to keep existing image</a:t>
            </a:r>
          </a:p>
        </p:txBody>
      </p:sp>
      <p:sp>
        <p:nvSpPr>
          <p:cNvPr id="29" name="Picture Placeholder 4">
            <a:extLst>
              <a:ext uri="{FF2B5EF4-FFF2-40B4-BE49-F238E27FC236}">
                <a16:creationId xmlns:a16="http://schemas.microsoft.com/office/drawing/2014/main" id="{7411B55D-F8F1-EE4A-B363-41D52847C93A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4104310" y="-1"/>
            <a:ext cx="2317300" cy="1489877"/>
          </a:xfrm>
          <a:prstGeom prst="rect">
            <a:avLst/>
          </a:prstGeom>
        </p:spPr>
        <p:txBody>
          <a:bodyPr lIns="822960" rIns="822960" anchor="ctr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700" b="0" i="0" kern="120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change image, or delete the overlay to keep existing image</a:t>
            </a:r>
          </a:p>
        </p:txBody>
      </p:sp>
      <p:sp>
        <p:nvSpPr>
          <p:cNvPr id="30" name="Picture Placeholder 4">
            <a:extLst>
              <a:ext uri="{FF2B5EF4-FFF2-40B4-BE49-F238E27FC236}">
                <a16:creationId xmlns:a16="http://schemas.microsoft.com/office/drawing/2014/main" id="{E2776DAF-3DAD-2B41-AE2A-0D3BD1217E59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6421833" y="3420255"/>
            <a:ext cx="2722389" cy="1723245"/>
          </a:xfrm>
          <a:prstGeom prst="rect">
            <a:avLst/>
          </a:prstGeom>
        </p:spPr>
        <p:txBody>
          <a:bodyPr lIns="822960" rIns="822960" anchor="ctr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700" b="0" i="0" kern="120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change image, or delete the overlay to keep existing image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1B65837-C537-E54F-B793-18EBB234E07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7546" y="1614494"/>
            <a:ext cx="3578399" cy="957256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2ABF2F7-AC8A-C142-96DE-D013D17E3ADF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287546" y="2571750"/>
            <a:ext cx="3578776" cy="982663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0404AE2-82B6-764F-BA03-10569CFA6E15}"/>
              </a:ext>
            </a:extLst>
          </p:cNvPr>
          <p:cNvSpPr/>
          <p:nvPr userDrawn="1"/>
        </p:nvSpPr>
        <p:spPr>
          <a:xfrm>
            <a:off x="4018297" y="4854742"/>
            <a:ext cx="1463862" cy="215444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pPr marL="0" algn="ctr" defTabSz="457200" rtl="0" eaLnBrk="1" latinLnBrk="0" hangingPunct="1"/>
            <a:r>
              <a:rPr lang="en-US" sz="800" dirty="0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22" name="Slide Number Placeholder 2">
            <a:extLst>
              <a:ext uri="{FF2B5EF4-FFF2-40B4-BE49-F238E27FC236}">
                <a16:creationId xmlns:a16="http://schemas.microsoft.com/office/drawing/2014/main" id="{55B479DB-749D-FA40-87A0-FD9A3AE063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03EEAA65-85F7-CB4D-973B-D597BEF932E5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8355" y="4763075"/>
            <a:ext cx="1809826" cy="325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806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WITH IMAG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83D7EA5-98CE-E64D-B4B3-616BE1827CA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551" y="0"/>
            <a:ext cx="9140898" cy="5161391"/>
          </a:xfrm>
          <a:prstGeom prst="rect">
            <a:avLst/>
          </a:prstGeom>
        </p:spPr>
      </p:pic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36C0D46A-FF4F-F44B-97EC-1F65E8FAA1BD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-1" y="0"/>
            <a:ext cx="9144001" cy="5161390"/>
          </a:xfrm>
        </p:spPr>
        <p:txBody>
          <a:bodyPr anchor="ctr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100" b="0" i="0" kern="1200" dirty="0">
                <a:solidFill>
                  <a:schemeClr val="bg1"/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change image, or delete the overlay to keep existing image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A38E6B3-CCF8-8640-A59B-0289FE0B33CF}"/>
              </a:ext>
            </a:extLst>
          </p:cNvPr>
          <p:cNvSpPr/>
          <p:nvPr userDrawn="1"/>
        </p:nvSpPr>
        <p:spPr>
          <a:xfrm>
            <a:off x="-1" y="0"/>
            <a:ext cx="6685613" cy="5161390"/>
          </a:xfrm>
          <a:prstGeom prst="rect">
            <a:avLst/>
          </a:prstGeom>
          <a:gradFill>
            <a:gsLst>
              <a:gs pos="0">
                <a:srgbClr val="000021">
                  <a:alpha val="22000"/>
                </a:srgbClr>
              </a:gs>
              <a:gs pos="30000">
                <a:srgbClr val="000029">
                  <a:alpha val="31765"/>
                </a:srgbClr>
              </a:gs>
              <a:gs pos="94000">
                <a:srgbClr val="000006">
                  <a:alpha val="0"/>
                </a:srgbClr>
              </a:gs>
              <a:gs pos="80000">
                <a:srgbClr val="000000">
                  <a:alpha val="0"/>
                </a:srgb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9C57ACDD-F1A3-CA43-B975-2FD4D34DF444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287547" y="3768153"/>
            <a:ext cx="3438419" cy="727579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5F72D60B-4E0D-3144-A3FC-DE987F9435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7147" y="3182305"/>
            <a:ext cx="3448819" cy="585849"/>
          </a:xfr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14" name="Picture 13" descr="A picture containing drawing&#10;&#10;Description automatically generated">
            <a:extLst>
              <a:ext uri="{FF2B5EF4-FFF2-40B4-BE49-F238E27FC236}">
                <a16:creationId xmlns:a16="http://schemas.microsoft.com/office/drawing/2014/main" id="{A9256E3B-9377-C949-9B42-A6BE6F70D84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371" y="330009"/>
            <a:ext cx="3502699" cy="72972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2587AC4-D2B3-6E46-946A-0A1598A9DF1D}"/>
              </a:ext>
            </a:extLst>
          </p:cNvPr>
          <p:cNvSpPr/>
          <p:nvPr userDrawn="1"/>
        </p:nvSpPr>
        <p:spPr>
          <a:xfrm>
            <a:off x="3840070" y="4854742"/>
            <a:ext cx="1463862" cy="215444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pPr marL="0" algn="ctr" defTabSz="457200" rtl="0" eaLnBrk="1" latinLnBrk="0" hangingPunct="1"/>
            <a:r>
              <a:rPr lang="en-US" sz="800" dirty="0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5" name="Slide Number Placeholder 2">
            <a:extLst>
              <a:ext uri="{FF2B5EF4-FFF2-40B4-BE49-F238E27FC236}">
                <a16:creationId xmlns:a16="http://schemas.microsoft.com/office/drawing/2014/main" id="{DFF4516F-7E2F-9146-99E8-85581F25DB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FD9E935-6C96-2E40-AB69-333E4FD66CF1}"/>
              </a:ext>
            </a:extLst>
          </p:cNvPr>
          <p:cNvGrpSpPr/>
          <p:nvPr userDrawn="1"/>
        </p:nvGrpSpPr>
        <p:grpSpPr>
          <a:xfrm>
            <a:off x="8004175" y="4794250"/>
            <a:ext cx="862967" cy="289121"/>
            <a:chOff x="8004175" y="4794250"/>
            <a:chExt cx="862967" cy="289121"/>
          </a:xfrm>
        </p:grpSpPr>
        <p:pic>
          <p:nvPicPr>
            <p:cNvPr id="21" name="Picture 20" descr="A close up of a sign&#10;&#10;Description automatically generated">
              <a:extLst>
                <a:ext uri="{FF2B5EF4-FFF2-40B4-BE49-F238E27FC236}">
                  <a16:creationId xmlns:a16="http://schemas.microsoft.com/office/drawing/2014/main" id="{F2FAFCE8-1275-CD41-AA2B-27D5E751BBFC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/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2" name="Picture 21" descr="A close up of a sign&#10;&#10;Description automatically generated">
              <a:extLst>
                <a:ext uri="{FF2B5EF4-FFF2-40B4-BE49-F238E27FC236}">
                  <a16:creationId xmlns:a16="http://schemas.microsoft.com/office/drawing/2014/main" id="{8AEB0431-1410-1E46-99A9-478A7A78FE4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41672490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WITH IMAG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83D7EA5-98CE-E64D-B4B3-616BE1827CA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" t="654" r="599"/>
          <a:stretch/>
        </p:blipFill>
        <p:spPr>
          <a:xfrm>
            <a:off x="4997" y="0"/>
            <a:ext cx="9139003" cy="5143500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49B2337-3EE0-1643-8E16-46563C65FE81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0" y="0"/>
            <a:ext cx="9144000" cy="5143500"/>
          </a:xfrm>
        </p:spPr>
        <p:txBody>
          <a:bodyPr anchor="ctr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100" b="0" i="0" kern="1200" dirty="0">
                <a:solidFill>
                  <a:schemeClr val="bg1"/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change image, or delete the overlay to keep existing image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A38E6B3-CCF8-8640-A59B-0289FE0B33CF}"/>
              </a:ext>
            </a:extLst>
          </p:cNvPr>
          <p:cNvSpPr/>
          <p:nvPr userDrawn="1"/>
        </p:nvSpPr>
        <p:spPr>
          <a:xfrm>
            <a:off x="0" y="0"/>
            <a:ext cx="3167743" cy="5143500"/>
          </a:xfrm>
          <a:prstGeom prst="rect">
            <a:avLst/>
          </a:prstGeom>
          <a:gradFill>
            <a:gsLst>
              <a:gs pos="2655">
                <a:srgbClr val="000000">
                  <a:alpha val="57000"/>
                  <a:lumMod val="32000"/>
                </a:srgbClr>
              </a:gs>
              <a:gs pos="66000">
                <a:srgbClr val="000000">
                  <a:alpha val="17000"/>
                </a:srgbClr>
              </a:gs>
              <a:gs pos="100000">
                <a:srgbClr val="000000">
                  <a:alpha val="0"/>
                </a:srgb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9C57ACDD-F1A3-CA43-B975-2FD4D34DF444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287547" y="3484825"/>
            <a:ext cx="4166448" cy="727579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5F72D60B-4E0D-3144-A3FC-DE987F9435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7148" y="2898977"/>
            <a:ext cx="4166448" cy="585849"/>
          </a:xfr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14" name="Picture 13" descr="A picture containing drawing&#10;&#10;Description automatically generated">
            <a:extLst>
              <a:ext uri="{FF2B5EF4-FFF2-40B4-BE49-F238E27FC236}">
                <a16:creationId xmlns:a16="http://schemas.microsoft.com/office/drawing/2014/main" id="{A9256E3B-9377-C949-9B42-A6BE6F70D84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371" y="330010"/>
            <a:ext cx="2911739" cy="60661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1082669-5DFC-D24F-A61B-A16E67B49C16}"/>
              </a:ext>
            </a:extLst>
          </p:cNvPr>
          <p:cNvSpPr/>
          <p:nvPr userDrawn="1"/>
        </p:nvSpPr>
        <p:spPr>
          <a:xfrm>
            <a:off x="3840070" y="4854742"/>
            <a:ext cx="1463862" cy="215444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pPr marL="0" algn="ctr" defTabSz="457200" rtl="0" eaLnBrk="1" latinLnBrk="0" hangingPunct="1"/>
            <a:r>
              <a:rPr lang="en-US" sz="800" dirty="0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2" name="Slide Number Placeholder 2">
            <a:extLst>
              <a:ext uri="{FF2B5EF4-FFF2-40B4-BE49-F238E27FC236}">
                <a16:creationId xmlns:a16="http://schemas.microsoft.com/office/drawing/2014/main" id="{0E4C6C89-79F5-924D-ABA0-B65743A1C3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4CB7010-5F35-3740-B1BD-EB4E7C056525}"/>
              </a:ext>
            </a:extLst>
          </p:cNvPr>
          <p:cNvGrpSpPr/>
          <p:nvPr userDrawn="1"/>
        </p:nvGrpSpPr>
        <p:grpSpPr>
          <a:xfrm>
            <a:off x="8004175" y="4794250"/>
            <a:ext cx="862967" cy="289121"/>
            <a:chOff x="8004175" y="4794250"/>
            <a:chExt cx="862967" cy="289121"/>
          </a:xfrm>
        </p:grpSpPr>
        <p:pic>
          <p:nvPicPr>
            <p:cNvPr id="20" name="Picture 19" descr="A close up of a sign&#10;&#10;Description automatically generated">
              <a:extLst>
                <a:ext uri="{FF2B5EF4-FFF2-40B4-BE49-F238E27FC236}">
                  <a16:creationId xmlns:a16="http://schemas.microsoft.com/office/drawing/2014/main" id="{98388606-6202-6E49-B63F-B5F5DF04188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/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1" name="Picture 20" descr="A close up of a sign&#10;&#10;Description automatically generated">
              <a:extLst>
                <a:ext uri="{FF2B5EF4-FFF2-40B4-BE49-F238E27FC236}">
                  <a16:creationId xmlns:a16="http://schemas.microsoft.com/office/drawing/2014/main" id="{3BFB5C9A-B671-914C-A0F0-29355FBFDC0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77676654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_1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47E97DF5-D64A-074B-BC19-985198FEED5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716" r="1420" b="611"/>
          <a:stretch/>
        </p:blipFill>
        <p:spPr>
          <a:xfrm>
            <a:off x="1" y="-1"/>
            <a:ext cx="9144000" cy="5143501"/>
          </a:xfrm>
          <a:prstGeom prst="rect">
            <a:avLst/>
          </a:prstGeom>
        </p:spPr>
      </p:pic>
      <p:pic>
        <p:nvPicPr>
          <p:cNvPr id="15" name="Picture 14" descr="A picture containing grass, outdoor, water, sitting&#10;&#10;Description automatically generated">
            <a:extLst>
              <a:ext uri="{FF2B5EF4-FFF2-40B4-BE49-F238E27FC236}">
                <a16:creationId xmlns:a16="http://schemas.microsoft.com/office/drawing/2014/main" id="{AA7BE32E-A7F4-7640-A94B-6A8C6951BFD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0729" t="1" r="66596" b="-1"/>
          <a:stretch/>
        </p:blipFill>
        <p:spPr>
          <a:xfrm>
            <a:off x="1" y="-1"/>
            <a:ext cx="2072438" cy="5143501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F6AE2D78-5EF4-E243-84C9-A76DF898C39A}"/>
              </a:ext>
            </a:extLst>
          </p:cNvPr>
          <p:cNvSpPr/>
          <p:nvPr userDrawn="1"/>
        </p:nvSpPr>
        <p:spPr>
          <a:xfrm>
            <a:off x="3840070" y="4854742"/>
            <a:ext cx="146386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6F02EFB-289E-7642-8DAC-165C9DE11D8D}"/>
              </a:ext>
            </a:extLst>
          </p:cNvPr>
          <p:cNvSpPr/>
          <p:nvPr userDrawn="1"/>
        </p:nvSpPr>
        <p:spPr>
          <a:xfrm>
            <a:off x="2349911" y="3280048"/>
            <a:ext cx="6794090" cy="1573490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AFFE582-C223-B348-A577-615CF55697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18794" y="3504316"/>
            <a:ext cx="6467760" cy="883207"/>
          </a:xfrm>
        </p:spPr>
        <p:txBody>
          <a:bodyPr anchor="t"/>
          <a:lstStyle>
            <a:lvl1pPr algn="l">
              <a:defRPr sz="32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Cover text styles</a:t>
            </a:r>
          </a:p>
        </p:txBody>
      </p:sp>
      <p:sp>
        <p:nvSpPr>
          <p:cNvPr id="16" name="Text Placeholder 25">
            <a:extLst>
              <a:ext uri="{FF2B5EF4-FFF2-40B4-BE49-F238E27FC236}">
                <a16:creationId xmlns:a16="http://schemas.microsoft.com/office/drawing/2014/main" id="{0E5358A2-E924-314E-A65D-9C8B987C2A7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518580" y="4406038"/>
            <a:ext cx="6467760" cy="249944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11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Cover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BE07847B-254E-6B4F-86E9-078342B266F0}"/>
              </a:ext>
            </a:extLst>
          </p:cNvPr>
          <p:cNvGrpSpPr/>
          <p:nvPr userDrawn="1"/>
        </p:nvGrpSpPr>
        <p:grpSpPr>
          <a:xfrm>
            <a:off x="285286" y="4377463"/>
            <a:ext cx="1480014" cy="495851"/>
            <a:chOff x="8004175" y="4794250"/>
            <a:chExt cx="862967" cy="289121"/>
          </a:xfrm>
        </p:grpSpPr>
        <p:pic>
          <p:nvPicPr>
            <p:cNvPr id="31" name="Picture 30" descr="A close up of a sign&#10;&#10;Description automatically generated">
              <a:extLst>
                <a:ext uri="{FF2B5EF4-FFF2-40B4-BE49-F238E27FC236}">
                  <a16:creationId xmlns:a16="http://schemas.microsoft.com/office/drawing/2014/main" id="{7E565A62-A12C-7340-8D60-E44FB1E20FF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32" name="Picture 31" descr="A close up of a sign&#10;&#10;Description automatically generated">
              <a:extLst>
                <a:ext uri="{FF2B5EF4-FFF2-40B4-BE49-F238E27FC236}">
                  <a16:creationId xmlns:a16="http://schemas.microsoft.com/office/drawing/2014/main" id="{43FE7547-9987-0A4C-8FDF-FE14E480070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  <p:pic>
        <p:nvPicPr>
          <p:cNvPr id="35" name="Picture 34" descr="A picture containing drawing&#10;&#10;Description automatically generated">
            <a:extLst>
              <a:ext uri="{FF2B5EF4-FFF2-40B4-BE49-F238E27FC236}">
                <a16:creationId xmlns:a16="http://schemas.microsoft.com/office/drawing/2014/main" id="{94DE2FD7-EC0D-484A-AE3F-B2A4EFA49E80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8936" y="297720"/>
            <a:ext cx="4396977" cy="916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67251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12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3120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_2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picture containing grass, outdoor, water, sitting&#10;&#10;Description automatically generated">
            <a:extLst>
              <a:ext uri="{FF2B5EF4-FFF2-40B4-BE49-F238E27FC236}">
                <a16:creationId xmlns:a16="http://schemas.microsoft.com/office/drawing/2014/main" id="{8469342F-1A79-134C-8801-08A37CF3ADF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59902" t="36269" r="-1" b="3628"/>
          <a:stretch/>
        </p:blipFill>
        <p:spPr>
          <a:xfrm>
            <a:off x="0" y="-1"/>
            <a:ext cx="6097872" cy="514350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6B52285-243B-6342-819B-33E36580B45E}"/>
              </a:ext>
            </a:extLst>
          </p:cNvPr>
          <p:cNvSpPr/>
          <p:nvPr userDrawn="1"/>
        </p:nvSpPr>
        <p:spPr>
          <a:xfrm rot="16200000">
            <a:off x="2087429" y="-486800"/>
            <a:ext cx="2057400" cy="6232258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pic>
        <p:nvPicPr>
          <p:cNvPr id="14" name="Picture 13" descr="A picture containing drawing&#10;&#10;Description automatically generated">
            <a:extLst>
              <a:ext uri="{FF2B5EF4-FFF2-40B4-BE49-F238E27FC236}">
                <a16:creationId xmlns:a16="http://schemas.microsoft.com/office/drawing/2014/main" id="{80D211F2-05B3-034E-B1C2-9F8DA5FDD13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371" y="330010"/>
            <a:ext cx="2911739" cy="606612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D842B18D-C2CA-2D48-ACF3-F2641DE00CE4}"/>
              </a:ext>
            </a:extLst>
          </p:cNvPr>
          <p:cNvSpPr/>
          <p:nvPr userDrawn="1"/>
        </p:nvSpPr>
        <p:spPr>
          <a:xfrm>
            <a:off x="3840069" y="4854742"/>
            <a:ext cx="146386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800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F6E87B0-E7C3-5341-B422-DA3DBE330E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215" y="1742440"/>
            <a:ext cx="5605718" cy="1208314"/>
          </a:xfrm>
        </p:spPr>
        <p:txBody>
          <a:bodyPr anchor="t"/>
          <a:lstStyle>
            <a:lvl1pPr algn="l">
              <a:defRPr sz="40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Template Cover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84221092-4856-1C47-9579-85175845D8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1000" y="2979036"/>
            <a:ext cx="5605932" cy="376238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14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Cover text styles</a:t>
            </a:r>
          </a:p>
        </p:txBody>
      </p:sp>
      <p:pic>
        <p:nvPicPr>
          <p:cNvPr id="15" name="Picture 14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6F1D611C-D51B-6046-AA23-8E02135F44F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5987070" y="-1"/>
            <a:ext cx="3156793" cy="5143501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C03B6C7C-9424-6946-AC2B-0B596FEFFBB9}"/>
              </a:ext>
            </a:extLst>
          </p:cNvPr>
          <p:cNvGrpSpPr/>
          <p:nvPr userDrawn="1"/>
        </p:nvGrpSpPr>
        <p:grpSpPr>
          <a:xfrm>
            <a:off x="285286" y="4377463"/>
            <a:ext cx="1480014" cy="495851"/>
            <a:chOff x="8004175" y="4794250"/>
            <a:chExt cx="862967" cy="289121"/>
          </a:xfrm>
        </p:grpSpPr>
        <p:pic>
          <p:nvPicPr>
            <p:cNvPr id="24" name="Picture 23" descr="A close up of a sign&#10;&#10;Description automatically generated">
              <a:extLst>
                <a:ext uri="{FF2B5EF4-FFF2-40B4-BE49-F238E27FC236}">
                  <a16:creationId xmlns:a16="http://schemas.microsoft.com/office/drawing/2014/main" id="{06A0DB2B-F49F-1B41-94B9-069E4C7BFF74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5" name="Picture 24" descr="A close up of a sign&#10;&#10;Description automatically generated">
              <a:extLst>
                <a:ext uri="{FF2B5EF4-FFF2-40B4-BE49-F238E27FC236}">
                  <a16:creationId xmlns:a16="http://schemas.microsoft.com/office/drawing/2014/main" id="{7DC04133-4B73-9247-BE6C-8FBF9807CF5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7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2734963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27">
          <p15:clr>
            <a:srgbClr val="FBAE40"/>
          </p15:clr>
        </p15:guide>
        <p15:guide id="2" pos="312">
          <p15:clr>
            <a:srgbClr val="FBAE40"/>
          </p15:clr>
        </p15:guide>
        <p15:guide id="3" orient="horz" pos="3108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grass, outdoor, water, sitting&#10;&#10;Description automatically generated">
            <a:extLst>
              <a:ext uri="{FF2B5EF4-FFF2-40B4-BE49-F238E27FC236}">
                <a16:creationId xmlns:a16="http://schemas.microsoft.com/office/drawing/2014/main" id="{9FE5FD23-F866-2047-982E-CBFDD51EC5A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2088" y="0"/>
            <a:ext cx="9139820" cy="51435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84AA5E1-97F7-F94D-A2BC-C8D84C968135}"/>
              </a:ext>
            </a:extLst>
          </p:cNvPr>
          <p:cNvSpPr/>
          <p:nvPr userDrawn="1"/>
        </p:nvSpPr>
        <p:spPr>
          <a:xfrm>
            <a:off x="0" y="1785005"/>
            <a:ext cx="6808603" cy="1573490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930C2FE8-CBEA-DF43-850F-002BBF4C0D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5177" y="1935874"/>
            <a:ext cx="6438248" cy="1271752"/>
          </a:xfrm>
        </p:spPr>
        <p:txBody>
          <a:bodyPr anchor="ctr"/>
          <a:lstStyle>
            <a:lvl1pPr algn="l">
              <a:defRPr sz="32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E2CF6DA-9596-9045-844D-C6A891DC4116}"/>
              </a:ext>
            </a:extLst>
          </p:cNvPr>
          <p:cNvSpPr/>
          <p:nvPr userDrawn="1"/>
        </p:nvSpPr>
        <p:spPr>
          <a:xfrm>
            <a:off x="3840070" y="4854742"/>
            <a:ext cx="146386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15E99D37-7C2D-2444-94FB-B37BD01E008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371" y="330010"/>
            <a:ext cx="2911739" cy="606612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DA33CC34-6B8A-DA4F-9623-4C5D8D409B83}"/>
              </a:ext>
            </a:extLst>
          </p:cNvPr>
          <p:cNvGrpSpPr/>
          <p:nvPr userDrawn="1"/>
        </p:nvGrpSpPr>
        <p:grpSpPr>
          <a:xfrm>
            <a:off x="285286" y="4377463"/>
            <a:ext cx="1480014" cy="495851"/>
            <a:chOff x="8004175" y="4794250"/>
            <a:chExt cx="862967" cy="289121"/>
          </a:xfrm>
        </p:grpSpPr>
        <p:pic>
          <p:nvPicPr>
            <p:cNvPr id="18" name="Picture 17" descr="A close up of a sign&#10;&#10;Description automatically generated">
              <a:extLst>
                <a:ext uri="{FF2B5EF4-FFF2-40B4-BE49-F238E27FC236}">
                  <a16:creationId xmlns:a16="http://schemas.microsoft.com/office/drawing/2014/main" id="{0C2C2C52-AC0B-5A4D-BC8A-933D5187FB0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19" name="Picture 18" descr="A close up of a sign&#10;&#10;Description automatically generated">
              <a:extLst>
                <a:ext uri="{FF2B5EF4-FFF2-40B4-BE49-F238E27FC236}">
                  <a16:creationId xmlns:a16="http://schemas.microsoft.com/office/drawing/2014/main" id="{5CD8C690-C9BF-B84B-89BD-88CB3B5FA23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71871299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58ECE4B3-5DA4-F849-902C-D5DBD060162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538" t="492" r="538" b="492"/>
          <a:stretch/>
        </p:blipFill>
        <p:spPr>
          <a:xfrm>
            <a:off x="1" y="0"/>
            <a:ext cx="9144000" cy="51435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A7B8AF8-99B8-DE46-AC24-8E239E5915AC}"/>
              </a:ext>
            </a:extLst>
          </p:cNvPr>
          <p:cNvSpPr/>
          <p:nvPr userDrawn="1"/>
        </p:nvSpPr>
        <p:spPr>
          <a:xfrm rot="16200000">
            <a:off x="484917" y="-484916"/>
            <a:ext cx="5143499" cy="6113332"/>
          </a:xfrm>
          <a:prstGeom prst="rect">
            <a:avLst/>
          </a:prstGeom>
          <a:gradFill>
            <a:gsLst>
              <a:gs pos="33000">
                <a:srgbClr val="000000">
                  <a:alpha val="0"/>
                </a:srgbClr>
              </a:gs>
              <a:gs pos="66000">
                <a:srgbClr val="000000">
                  <a:alpha val="0"/>
                </a:srgbClr>
              </a:gs>
              <a:gs pos="99000">
                <a:srgbClr val="000000">
                  <a:alpha val="37000"/>
                </a:srgbClr>
              </a:gs>
            </a:gsLst>
            <a:lin ang="168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149C32-3944-AA4B-9E2F-FA75C6C795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3251" t="-1" r="1175" b="3269"/>
          <a:stretch/>
        </p:blipFill>
        <p:spPr>
          <a:xfrm>
            <a:off x="0" y="2893718"/>
            <a:ext cx="5303932" cy="1274433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60987177-7E2F-2F4C-9CAC-C2DE2235448C}"/>
              </a:ext>
            </a:extLst>
          </p:cNvPr>
          <p:cNvSpPr/>
          <p:nvPr userDrawn="1"/>
        </p:nvSpPr>
        <p:spPr>
          <a:xfrm>
            <a:off x="3840069" y="4854742"/>
            <a:ext cx="146386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800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CE89B9BC-4B06-114E-9740-347300855A9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371" y="330010"/>
            <a:ext cx="2911739" cy="60661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9E4FB52-464C-294E-A14A-24F6F8BC1F8B}"/>
              </a:ext>
            </a:extLst>
          </p:cNvPr>
          <p:cNvSpPr/>
          <p:nvPr userDrawn="1"/>
        </p:nvSpPr>
        <p:spPr>
          <a:xfrm rot="16200000">
            <a:off x="2014750" y="878970"/>
            <a:ext cx="1274432" cy="5303931"/>
          </a:xfrm>
          <a:prstGeom prst="rect">
            <a:avLst/>
          </a:prstGeom>
          <a:gradFill>
            <a:gsLst>
              <a:gs pos="2655">
                <a:srgbClr val="000000">
                  <a:alpha val="57000"/>
                  <a:lumMod val="32000"/>
                </a:srgbClr>
              </a:gs>
              <a:gs pos="66000">
                <a:srgbClr val="000000">
                  <a:alpha val="17000"/>
                </a:srgbClr>
              </a:gs>
              <a:gs pos="100000">
                <a:srgbClr val="000000">
                  <a:alpha val="13000"/>
                </a:srgb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16" name="Text Placeholder 25">
            <a:extLst>
              <a:ext uri="{FF2B5EF4-FFF2-40B4-BE49-F238E27FC236}">
                <a16:creationId xmlns:a16="http://schemas.microsoft.com/office/drawing/2014/main" id="{F149873F-A028-4A45-91CB-D2F8EE00ADF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93781" y="3730109"/>
            <a:ext cx="4976736" cy="320634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11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632D6D5A-8AB3-F24F-812A-BDED756726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3781" y="3017280"/>
            <a:ext cx="4976736" cy="795905"/>
          </a:xfrm>
        </p:spPr>
        <p:txBody>
          <a:bodyPr anchor="t"/>
          <a:lstStyle>
            <a:lvl1pPr algn="l">
              <a:defRPr sz="24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title </a:t>
            </a:r>
            <a:br>
              <a:rPr lang="en-US" dirty="0"/>
            </a:br>
            <a:r>
              <a:rPr lang="en-US" dirty="0"/>
              <a:t>Divider Slide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0742564-4AC1-2448-89E3-FD75621F5FF2}"/>
              </a:ext>
            </a:extLst>
          </p:cNvPr>
          <p:cNvGrpSpPr/>
          <p:nvPr userDrawn="1"/>
        </p:nvGrpSpPr>
        <p:grpSpPr>
          <a:xfrm>
            <a:off x="285286" y="4377463"/>
            <a:ext cx="1480014" cy="495851"/>
            <a:chOff x="8004175" y="4794250"/>
            <a:chExt cx="862967" cy="289121"/>
          </a:xfrm>
        </p:grpSpPr>
        <p:pic>
          <p:nvPicPr>
            <p:cNvPr id="24" name="Picture 23" descr="A close up of a sign&#10;&#10;Description automatically generated">
              <a:extLst>
                <a:ext uri="{FF2B5EF4-FFF2-40B4-BE49-F238E27FC236}">
                  <a16:creationId xmlns:a16="http://schemas.microsoft.com/office/drawing/2014/main" id="{F05E8185-AA26-9747-932F-5192EBC798D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5" name="Picture 24" descr="A close up of a sign&#10;&#10;Description automatically generated">
              <a:extLst>
                <a:ext uri="{FF2B5EF4-FFF2-40B4-BE49-F238E27FC236}">
                  <a16:creationId xmlns:a16="http://schemas.microsoft.com/office/drawing/2014/main" id="{BB0A4A09-5FC2-554D-9413-5399975913CC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7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8392064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3122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_1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EFB3821-C7F5-C140-B553-BF5C000A57B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8736" t="369"/>
          <a:stretch/>
        </p:blipFill>
        <p:spPr>
          <a:xfrm>
            <a:off x="2060575" y="0"/>
            <a:ext cx="7080250" cy="5143500"/>
          </a:xfrm>
          <a:prstGeom prst="rect">
            <a:avLst/>
          </a:prstGeom>
        </p:spPr>
      </p:pic>
      <p:pic>
        <p:nvPicPr>
          <p:cNvPr id="5" name="Picture 4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A1B9092B-B1B0-4D40-804A-96B26B6B9E2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5934"/>
          <a:stretch/>
        </p:blipFill>
        <p:spPr>
          <a:xfrm>
            <a:off x="0" y="0"/>
            <a:ext cx="2195426" cy="51435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15D713C5-8038-3E46-A862-1CF418813E6D}"/>
              </a:ext>
            </a:extLst>
          </p:cNvPr>
          <p:cNvSpPr/>
          <p:nvPr userDrawn="1"/>
        </p:nvSpPr>
        <p:spPr>
          <a:xfrm>
            <a:off x="2349911" y="3280048"/>
            <a:ext cx="6794090" cy="1573490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1B43CBA8-2583-234C-8E10-6B4BF16FF00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18794" y="3504316"/>
            <a:ext cx="6467760" cy="883207"/>
          </a:xfrm>
        </p:spPr>
        <p:txBody>
          <a:bodyPr anchor="t"/>
          <a:lstStyle>
            <a:lvl1pPr algn="l">
              <a:defRPr sz="32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Cover text styles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E4E7F766-50E7-DA47-BD4C-DCB2E8BA659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518580" y="4406038"/>
            <a:ext cx="6467760" cy="249944"/>
          </a:xfrm>
        </p:spPr>
        <p:txBody>
          <a:bodyPr anchor="t">
            <a:noAutofit/>
          </a:bodyPr>
          <a:lstStyle>
            <a:lvl1pPr>
              <a:defRPr sz="11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Cover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6AE2D78-5EF4-E243-84C9-A76DF898C39A}"/>
              </a:ext>
            </a:extLst>
          </p:cNvPr>
          <p:cNvSpPr/>
          <p:nvPr userDrawn="1"/>
        </p:nvSpPr>
        <p:spPr>
          <a:xfrm>
            <a:off x="3840070" y="4854742"/>
            <a:ext cx="146386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800">
                <a:solidFill>
                  <a:schemeClr val="bg1"/>
                </a:solidFill>
              </a:rPr>
              <a:t>Confidential and Proprietary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872B6B3-BBC7-524F-B73F-81CABB5D9003}"/>
              </a:ext>
            </a:extLst>
          </p:cNvPr>
          <p:cNvGrpSpPr/>
          <p:nvPr userDrawn="1"/>
        </p:nvGrpSpPr>
        <p:grpSpPr>
          <a:xfrm>
            <a:off x="285286" y="4377463"/>
            <a:ext cx="1480014" cy="495851"/>
            <a:chOff x="8004175" y="4794250"/>
            <a:chExt cx="862967" cy="289121"/>
          </a:xfrm>
        </p:grpSpPr>
        <p:pic>
          <p:nvPicPr>
            <p:cNvPr id="19" name="Picture 18" descr="A close up of a sign&#10;&#10;Description automatically generated">
              <a:extLst>
                <a:ext uri="{FF2B5EF4-FFF2-40B4-BE49-F238E27FC236}">
                  <a16:creationId xmlns:a16="http://schemas.microsoft.com/office/drawing/2014/main" id="{7FE2E475-A56D-814B-B3A7-695220805A1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0" name="Picture 19" descr="A close up of a sign&#10;&#10;Description automatically generated">
              <a:extLst>
                <a:ext uri="{FF2B5EF4-FFF2-40B4-BE49-F238E27FC236}">
                  <a16:creationId xmlns:a16="http://schemas.microsoft.com/office/drawing/2014/main" id="{F1E9D7CE-0090-3C4C-82CC-2ED1630C2BF4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  <p:pic>
        <p:nvPicPr>
          <p:cNvPr id="25" name="Picture 24" descr="A picture containing drawing&#10;&#10;Description automatically generated">
            <a:extLst>
              <a:ext uri="{FF2B5EF4-FFF2-40B4-BE49-F238E27FC236}">
                <a16:creationId xmlns:a16="http://schemas.microsoft.com/office/drawing/2014/main" id="{DC9384D6-0AEC-A343-9EF9-914FD2AA657E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8936" y="297720"/>
            <a:ext cx="4396977" cy="916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54149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12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312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E0AA4A-BDF6-5B4A-84AE-EDC943B6DD6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7546" y="666750"/>
            <a:ext cx="8568908" cy="34032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defRPr lang="en-US" sz="1800" b="0" i="0" kern="1200" dirty="0">
                <a:solidFill>
                  <a:schemeClr val="accent2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120650" lvl="0" indent="-120650" algn="l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 dirty="0"/>
              <a:t>Click to add subtitle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73120EF8-EB1B-D946-82B1-CAD0E99BBD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E40D02AD-857A-E546-92E5-BEEC2E0AF7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3917312"/>
      </p:ext>
    </p:extLst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_2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24B98A07-C311-B04F-B642-83ECA42C36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135" r="1135"/>
          <a:stretch/>
        </p:blipFill>
        <p:spPr>
          <a:xfrm>
            <a:off x="5893278" y="379"/>
            <a:ext cx="3250721" cy="5142742"/>
          </a:xfrm>
          <a:prstGeom prst="rect">
            <a:avLst/>
          </a:prstGeom>
        </p:spPr>
      </p:pic>
      <p:pic>
        <p:nvPicPr>
          <p:cNvPr id="15" name="Picture 14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A6BD58E3-44A5-3C44-99A9-DA45B1F173A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-1" y="520"/>
            <a:ext cx="5978185" cy="5142459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8BE8241D-4594-694A-8843-B599D7CD5C0E}"/>
              </a:ext>
            </a:extLst>
          </p:cNvPr>
          <p:cNvSpPr/>
          <p:nvPr userDrawn="1"/>
        </p:nvSpPr>
        <p:spPr>
          <a:xfrm>
            <a:off x="0" y="1631557"/>
            <a:ext cx="5978184" cy="1877856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842B18D-C2CA-2D48-ACF3-F2641DE00CE4}"/>
              </a:ext>
            </a:extLst>
          </p:cNvPr>
          <p:cNvSpPr/>
          <p:nvPr userDrawn="1"/>
        </p:nvSpPr>
        <p:spPr>
          <a:xfrm>
            <a:off x="3840068" y="4854742"/>
            <a:ext cx="146386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14" name="Picture 13" descr="A picture containing drawing&#10;&#10;Description automatically generated">
            <a:extLst>
              <a:ext uri="{FF2B5EF4-FFF2-40B4-BE49-F238E27FC236}">
                <a16:creationId xmlns:a16="http://schemas.microsoft.com/office/drawing/2014/main" id="{80D211F2-05B3-034E-B1C2-9F8DA5FDD13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371" y="330010"/>
            <a:ext cx="2911739" cy="606612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6D34C67C-0ABC-764E-8BDF-403FE9A0C5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215" y="1742440"/>
            <a:ext cx="5590094" cy="1208314"/>
          </a:xfrm>
        </p:spPr>
        <p:txBody>
          <a:bodyPr anchor="t"/>
          <a:lstStyle>
            <a:lvl1pPr algn="l">
              <a:defRPr sz="40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Template Cover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F239955E-F1CF-6642-9EE2-469C4C8919D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1000" y="2979036"/>
            <a:ext cx="5590307" cy="376238"/>
          </a:xfrm>
        </p:spPr>
        <p:txBody>
          <a:bodyPr>
            <a:normAutofit/>
          </a:bodyPr>
          <a:lstStyle>
            <a:lvl1pPr algn="l">
              <a:defRPr sz="14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Cover text styles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226C289-4D6D-C14C-9E73-E4AB7540E90E}"/>
              </a:ext>
            </a:extLst>
          </p:cNvPr>
          <p:cNvGrpSpPr/>
          <p:nvPr userDrawn="1"/>
        </p:nvGrpSpPr>
        <p:grpSpPr>
          <a:xfrm>
            <a:off x="285286" y="4377463"/>
            <a:ext cx="1480014" cy="495851"/>
            <a:chOff x="8004175" y="4794250"/>
            <a:chExt cx="862967" cy="289121"/>
          </a:xfrm>
        </p:grpSpPr>
        <p:pic>
          <p:nvPicPr>
            <p:cNvPr id="23" name="Picture 22" descr="A close up of a sign&#10;&#10;Description automatically generated">
              <a:extLst>
                <a:ext uri="{FF2B5EF4-FFF2-40B4-BE49-F238E27FC236}">
                  <a16:creationId xmlns:a16="http://schemas.microsoft.com/office/drawing/2014/main" id="{9ABD9A75-E9A1-FC42-8F53-6DB82AC53C9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4" name="Picture 23" descr="A close up of a sign&#10;&#10;Description automatically generated">
              <a:extLst>
                <a:ext uri="{FF2B5EF4-FFF2-40B4-BE49-F238E27FC236}">
                  <a16:creationId xmlns:a16="http://schemas.microsoft.com/office/drawing/2014/main" id="{F99136DD-2321-EF46-B63E-D45E9BF8FE7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7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958056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27">
          <p15:clr>
            <a:srgbClr val="FBAE40"/>
          </p15:clr>
        </p15:guide>
        <p15:guide id="2" pos="312">
          <p15:clr>
            <a:srgbClr val="FBAE40"/>
          </p15:clr>
        </p15:guide>
        <p15:guide id="3" orient="horz" pos="3108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47B81AA6-5C07-024A-B778-872EA380EF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09" t="1127" r="740"/>
          <a:stretch/>
        </p:blipFill>
        <p:spPr>
          <a:xfrm>
            <a:off x="0" y="-4572"/>
            <a:ext cx="9144000" cy="5148072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5E2CF6DA-9596-9045-844D-C6A891DC4116}"/>
              </a:ext>
            </a:extLst>
          </p:cNvPr>
          <p:cNvSpPr/>
          <p:nvPr userDrawn="1"/>
        </p:nvSpPr>
        <p:spPr>
          <a:xfrm>
            <a:off x="3840070" y="4854742"/>
            <a:ext cx="146386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10" name="Picture 9" descr="A picture containing drawing&#10;&#10;Description automatically generated">
            <a:extLst>
              <a:ext uri="{FF2B5EF4-FFF2-40B4-BE49-F238E27FC236}">
                <a16:creationId xmlns:a16="http://schemas.microsoft.com/office/drawing/2014/main" id="{FD1F9036-983F-7549-AC79-26E9E3AC0F2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371" y="330010"/>
            <a:ext cx="2911739" cy="60661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48D8E13-2CAC-DD4B-AFC4-0702D9F1C5E1}"/>
              </a:ext>
            </a:extLst>
          </p:cNvPr>
          <p:cNvSpPr/>
          <p:nvPr userDrawn="1"/>
        </p:nvSpPr>
        <p:spPr>
          <a:xfrm>
            <a:off x="0" y="1785005"/>
            <a:ext cx="6808603" cy="1573490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4B76A5D-141B-0842-B835-25D23FCF15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5177" y="1935874"/>
            <a:ext cx="6438248" cy="1271752"/>
          </a:xfrm>
        </p:spPr>
        <p:txBody>
          <a:bodyPr anchor="ctr"/>
          <a:lstStyle>
            <a:lvl1pPr algn="l">
              <a:defRPr sz="32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E28E4A1-A0BA-E04D-9725-FD3EEFC5D478}"/>
              </a:ext>
            </a:extLst>
          </p:cNvPr>
          <p:cNvGrpSpPr/>
          <p:nvPr userDrawn="1"/>
        </p:nvGrpSpPr>
        <p:grpSpPr>
          <a:xfrm>
            <a:off x="285286" y="4377463"/>
            <a:ext cx="1480014" cy="495851"/>
            <a:chOff x="8004175" y="4794250"/>
            <a:chExt cx="862967" cy="289121"/>
          </a:xfrm>
        </p:grpSpPr>
        <p:pic>
          <p:nvPicPr>
            <p:cNvPr id="20" name="Picture 19" descr="A close up of a sign&#10;&#10;Description automatically generated">
              <a:extLst>
                <a:ext uri="{FF2B5EF4-FFF2-40B4-BE49-F238E27FC236}">
                  <a16:creationId xmlns:a16="http://schemas.microsoft.com/office/drawing/2014/main" id="{43D3134A-EDF9-AA44-9116-86F0F031EE7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1" name="Picture 20" descr="A close up of a sign&#10;&#10;Description automatically generated">
              <a:extLst>
                <a:ext uri="{FF2B5EF4-FFF2-40B4-BE49-F238E27FC236}">
                  <a16:creationId xmlns:a16="http://schemas.microsoft.com/office/drawing/2014/main" id="{EDF8A6A7-5FEB-DF40-A7A4-141754C9867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15906499"/>
      </p:ext>
    </p:extLst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760F49FF-F92B-CF4B-9CAD-C06CBDD308C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38" t="835" r="368" b="1"/>
          <a:stretch/>
        </p:blipFill>
        <p:spPr>
          <a:xfrm>
            <a:off x="-1" y="0"/>
            <a:ext cx="9144001" cy="5143500"/>
          </a:xfrm>
          <a:prstGeom prst="rect">
            <a:avLst/>
          </a:prstGeom>
        </p:spPr>
      </p:pic>
      <p:pic>
        <p:nvPicPr>
          <p:cNvPr id="15" name="Picture 14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F60591B3-12D1-4E48-B5EA-F5749A8A72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2887936"/>
            <a:ext cx="5303933" cy="1261549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60987177-7E2F-2F4C-9CAC-C2DE2235448C}"/>
              </a:ext>
            </a:extLst>
          </p:cNvPr>
          <p:cNvSpPr/>
          <p:nvPr userDrawn="1"/>
        </p:nvSpPr>
        <p:spPr>
          <a:xfrm>
            <a:off x="3840070" y="4854742"/>
            <a:ext cx="146386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CE89B9BC-4B06-114E-9740-347300855A9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371" y="330010"/>
            <a:ext cx="2911739" cy="60661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A3B7F14-25B8-7F48-929B-ED22C68CAC80}"/>
              </a:ext>
            </a:extLst>
          </p:cNvPr>
          <p:cNvSpPr/>
          <p:nvPr userDrawn="1"/>
        </p:nvSpPr>
        <p:spPr>
          <a:xfrm rot="16200000">
            <a:off x="2024084" y="869637"/>
            <a:ext cx="1255765" cy="5303931"/>
          </a:xfrm>
          <a:prstGeom prst="rect">
            <a:avLst/>
          </a:prstGeom>
          <a:gradFill>
            <a:gsLst>
              <a:gs pos="2655">
                <a:srgbClr val="000000">
                  <a:alpha val="57000"/>
                  <a:lumMod val="32000"/>
                </a:srgbClr>
              </a:gs>
              <a:gs pos="66000">
                <a:srgbClr val="000000">
                  <a:alpha val="17000"/>
                </a:srgbClr>
              </a:gs>
              <a:gs pos="100000">
                <a:srgbClr val="000000">
                  <a:alpha val="13000"/>
                </a:srgb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10" name="Text Placeholder 25">
            <a:extLst>
              <a:ext uri="{FF2B5EF4-FFF2-40B4-BE49-F238E27FC236}">
                <a16:creationId xmlns:a16="http://schemas.microsoft.com/office/drawing/2014/main" id="{6D85B695-EE81-CA4E-9127-0239DD1AF26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93781" y="3730109"/>
            <a:ext cx="4976736" cy="320634"/>
          </a:xfrm>
        </p:spPr>
        <p:txBody>
          <a:bodyPr anchor="b">
            <a:noAutofit/>
          </a:bodyPr>
          <a:lstStyle>
            <a:lvl1pPr>
              <a:defRPr sz="11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836433F3-46AC-9142-91F3-0DDEFA1235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3781" y="3017280"/>
            <a:ext cx="4976736" cy="795905"/>
          </a:xfrm>
        </p:spPr>
        <p:txBody>
          <a:bodyPr anchor="t"/>
          <a:lstStyle>
            <a:lvl1pPr algn="l">
              <a:defRPr sz="24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title </a:t>
            </a:r>
            <a:br>
              <a:rPr lang="en-US" dirty="0"/>
            </a:br>
            <a:r>
              <a:rPr lang="en-US" dirty="0"/>
              <a:t>Divider Slide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DE68647-B917-8A43-B6FB-E4FA23000ECC}"/>
              </a:ext>
            </a:extLst>
          </p:cNvPr>
          <p:cNvGrpSpPr/>
          <p:nvPr userDrawn="1"/>
        </p:nvGrpSpPr>
        <p:grpSpPr>
          <a:xfrm>
            <a:off x="285286" y="4377463"/>
            <a:ext cx="1480014" cy="495851"/>
            <a:chOff x="8004175" y="4794250"/>
            <a:chExt cx="862967" cy="289121"/>
          </a:xfrm>
        </p:grpSpPr>
        <p:pic>
          <p:nvPicPr>
            <p:cNvPr id="23" name="Picture 22" descr="A close up of a sign&#10;&#10;Description automatically generated">
              <a:extLst>
                <a:ext uri="{FF2B5EF4-FFF2-40B4-BE49-F238E27FC236}">
                  <a16:creationId xmlns:a16="http://schemas.microsoft.com/office/drawing/2014/main" id="{57F13B4E-4191-4242-BBB8-4B871E369B6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4" name="Picture 23" descr="A close up of a sign&#10;&#10;Description automatically generated">
              <a:extLst>
                <a:ext uri="{FF2B5EF4-FFF2-40B4-BE49-F238E27FC236}">
                  <a16:creationId xmlns:a16="http://schemas.microsoft.com/office/drawing/2014/main" id="{32D339BB-8641-F44A-8CD6-C89C4D5225D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7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8130834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3122">
          <p15:clr>
            <a:srgbClr val="FBAE4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_1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FDFDD9A1-ACAA-484B-9FCF-329540B1C7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806" t="632" r="943" b="1456"/>
          <a:stretch/>
        </p:blipFill>
        <p:spPr>
          <a:xfrm>
            <a:off x="2025570" y="-11703"/>
            <a:ext cx="7118429" cy="5155203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EC3913F3-51D8-BE4A-A8E5-CA54FA3BBA88}"/>
              </a:ext>
            </a:extLst>
          </p:cNvPr>
          <p:cNvSpPr/>
          <p:nvPr userDrawn="1"/>
        </p:nvSpPr>
        <p:spPr>
          <a:xfrm>
            <a:off x="2072438" y="0"/>
            <a:ext cx="6907003" cy="5143500"/>
          </a:xfrm>
          <a:prstGeom prst="rect">
            <a:avLst/>
          </a:prstGeom>
          <a:gradFill>
            <a:gsLst>
              <a:gs pos="34000">
                <a:schemeClr val="tx1">
                  <a:alpha val="18000"/>
                  <a:lumMod val="87000"/>
                </a:schemeClr>
              </a:gs>
              <a:gs pos="56000">
                <a:schemeClr val="bg1">
                  <a:alpha val="0"/>
                  <a:lumMod val="52000"/>
                  <a:lumOff val="48000"/>
                </a:schemeClr>
              </a:gs>
            </a:gsLst>
            <a:lin ang="36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31BB7A9-C5C0-DF4B-9FCD-28DD16890951}"/>
              </a:ext>
            </a:extLst>
          </p:cNvPr>
          <p:cNvSpPr/>
          <p:nvPr userDrawn="1"/>
        </p:nvSpPr>
        <p:spPr>
          <a:xfrm>
            <a:off x="2072438" y="0"/>
            <a:ext cx="2881863" cy="5143500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rgbClr val="000000">
                  <a:alpha val="36000"/>
                </a:srgbClr>
              </a:gs>
            </a:gsLst>
            <a:lin ang="210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D516E8-214B-9547-9951-10BE8A606ED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9224" t="388" r="9108" b="452"/>
          <a:stretch/>
        </p:blipFill>
        <p:spPr>
          <a:xfrm>
            <a:off x="0" y="0"/>
            <a:ext cx="2072438" cy="514350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F6AE2D78-5EF4-E243-84C9-A76DF898C39A}"/>
              </a:ext>
            </a:extLst>
          </p:cNvPr>
          <p:cNvSpPr/>
          <p:nvPr userDrawn="1"/>
        </p:nvSpPr>
        <p:spPr>
          <a:xfrm>
            <a:off x="3840070" y="4854742"/>
            <a:ext cx="146386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F6DD800-756F-D34F-9E10-8A7D15863EB5}"/>
              </a:ext>
            </a:extLst>
          </p:cNvPr>
          <p:cNvSpPr/>
          <p:nvPr userDrawn="1"/>
        </p:nvSpPr>
        <p:spPr>
          <a:xfrm>
            <a:off x="2349911" y="3280048"/>
            <a:ext cx="6794090" cy="1573490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7BB80F3-0158-3343-9F59-79905DC60D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18794" y="3504316"/>
            <a:ext cx="6467760" cy="883207"/>
          </a:xfrm>
        </p:spPr>
        <p:txBody>
          <a:bodyPr anchor="t"/>
          <a:lstStyle>
            <a:lvl1pPr algn="l">
              <a:defRPr sz="32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Cover text styles</a:t>
            </a:r>
          </a:p>
        </p:txBody>
      </p:sp>
      <p:sp>
        <p:nvSpPr>
          <p:cNvPr id="15" name="Text Placeholder 25">
            <a:extLst>
              <a:ext uri="{FF2B5EF4-FFF2-40B4-BE49-F238E27FC236}">
                <a16:creationId xmlns:a16="http://schemas.microsoft.com/office/drawing/2014/main" id="{F5C400DA-8D75-7E48-8CAB-5D30E8E70F0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518580" y="4406038"/>
            <a:ext cx="6467760" cy="249944"/>
          </a:xfrm>
        </p:spPr>
        <p:txBody>
          <a:bodyPr anchor="t">
            <a:noAutofit/>
          </a:bodyPr>
          <a:lstStyle>
            <a:lvl1pPr>
              <a:defRPr sz="11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Cover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652F28F-3220-EE4E-BE85-8150E0598A1F}"/>
              </a:ext>
            </a:extLst>
          </p:cNvPr>
          <p:cNvGrpSpPr/>
          <p:nvPr userDrawn="1"/>
        </p:nvGrpSpPr>
        <p:grpSpPr>
          <a:xfrm>
            <a:off x="285286" y="4377463"/>
            <a:ext cx="1480014" cy="495851"/>
            <a:chOff x="8004175" y="4794250"/>
            <a:chExt cx="862967" cy="289121"/>
          </a:xfrm>
        </p:grpSpPr>
        <p:pic>
          <p:nvPicPr>
            <p:cNvPr id="24" name="Picture 23" descr="A close up of a sign&#10;&#10;Description automatically generated">
              <a:extLst>
                <a:ext uri="{FF2B5EF4-FFF2-40B4-BE49-F238E27FC236}">
                  <a16:creationId xmlns:a16="http://schemas.microsoft.com/office/drawing/2014/main" id="{5A039134-FE78-DE46-AEA0-7FC8E217AEB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5" name="Picture 24" descr="A close up of a sign&#10;&#10;Description automatically generated">
              <a:extLst>
                <a:ext uri="{FF2B5EF4-FFF2-40B4-BE49-F238E27FC236}">
                  <a16:creationId xmlns:a16="http://schemas.microsoft.com/office/drawing/2014/main" id="{FD3449C7-F677-9141-AA7E-C21D4D1B3CE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  <p:pic>
        <p:nvPicPr>
          <p:cNvPr id="31" name="Picture 30" descr="A picture containing drawing&#10;&#10;Description automatically generated">
            <a:extLst>
              <a:ext uri="{FF2B5EF4-FFF2-40B4-BE49-F238E27FC236}">
                <a16:creationId xmlns:a16="http://schemas.microsoft.com/office/drawing/2014/main" id="{D7F7B885-CE7E-924E-8B3E-3ABEDC5A92E5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8936" y="297720"/>
            <a:ext cx="4396977" cy="916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66120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12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3120">
          <p15:clr>
            <a:srgbClr val="FBAE4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_2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7DAFAF5D-CDB1-A544-8751-719D1BF6D38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995" y="0"/>
            <a:ext cx="6228266" cy="51435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0FF61621-9653-824B-9D09-B6F7BD756DB6}"/>
              </a:ext>
            </a:extLst>
          </p:cNvPr>
          <p:cNvSpPr/>
          <p:nvPr userDrawn="1"/>
        </p:nvSpPr>
        <p:spPr>
          <a:xfrm rot="16200000">
            <a:off x="2087432" y="-511292"/>
            <a:ext cx="2057400" cy="6232258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pic>
        <p:nvPicPr>
          <p:cNvPr id="14" name="Picture 13" descr="A picture containing drawing&#10;&#10;Description automatically generated">
            <a:extLst>
              <a:ext uri="{FF2B5EF4-FFF2-40B4-BE49-F238E27FC236}">
                <a16:creationId xmlns:a16="http://schemas.microsoft.com/office/drawing/2014/main" id="{80D211F2-05B3-034E-B1C2-9F8DA5FDD13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371" y="330010"/>
            <a:ext cx="2911739" cy="606612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D842B18D-C2CA-2D48-ACF3-F2641DE00CE4}"/>
              </a:ext>
            </a:extLst>
          </p:cNvPr>
          <p:cNvSpPr/>
          <p:nvPr userDrawn="1"/>
        </p:nvSpPr>
        <p:spPr>
          <a:xfrm>
            <a:off x="3840069" y="4854742"/>
            <a:ext cx="146386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800" dirty="0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65F1266-E355-124D-9E12-53DECCDF2AE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679" t="-1" b="378"/>
          <a:stretch/>
        </p:blipFill>
        <p:spPr>
          <a:xfrm>
            <a:off x="5986937" y="0"/>
            <a:ext cx="3157063" cy="5143500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A6E42490-4EAF-0F4D-B1C4-8CDFACCC2E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215" y="1742440"/>
            <a:ext cx="5590094" cy="1208314"/>
          </a:xfrm>
        </p:spPr>
        <p:txBody>
          <a:bodyPr anchor="t"/>
          <a:lstStyle>
            <a:lvl1pPr algn="l">
              <a:defRPr sz="40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Template Cover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3B0857EE-2952-F74A-AB8C-E727CAA4370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1000" y="2979036"/>
            <a:ext cx="5590307" cy="376238"/>
          </a:xfrm>
        </p:spPr>
        <p:txBody>
          <a:bodyPr>
            <a:normAutofit/>
          </a:bodyPr>
          <a:lstStyle>
            <a:lvl1pPr algn="l">
              <a:defRPr sz="14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Cover text styles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13C27FB-7571-2C43-BE98-4A478BA1AC48}"/>
              </a:ext>
            </a:extLst>
          </p:cNvPr>
          <p:cNvGrpSpPr/>
          <p:nvPr userDrawn="1"/>
        </p:nvGrpSpPr>
        <p:grpSpPr>
          <a:xfrm>
            <a:off x="285286" y="4377463"/>
            <a:ext cx="1480014" cy="495851"/>
            <a:chOff x="8004175" y="4794250"/>
            <a:chExt cx="862967" cy="289121"/>
          </a:xfrm>
        </p:grpSpPr>
        <p:pic>
          <p:nvPicPr>
            <p:cNvPr id="23" name="Picture 22" descr="A close up of a sign&#10;&#10;Description automatically generated">
              <a:extLst>
                <a:ext uri="{FF2B5EF4-FFF2-40B4-BE49-F238E27FC236}">
                  <a16:creationId xmlns:a16="http://schemas.microsoft.com/office/drawing/2014/main" id="{D24EEDFE-2871-BC47-8785-5A3A37020B2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4" name="Picture 23" descr="A close up of a sign&#10;&#10;Description automatically generated">
              <a:extLst>
                <a:ext uri="{FF2B5EF4-FFF2-40B4-BE49-F238E27FC236}">
                  <a16:creationId xmlns:a16="http://schemas.microsoft.com/office/drawing/2014/main" id="{700879FF-92D5-2240-9FC0-AAE3C1BFE4F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7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3008885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27">
          <p15:clr>
            <a:srgbClr val="FBAE40"/>
          </p15:clr>
        </p15:guide>
        <p15:guide id="2" pos="312">
          <p15:clr>
            <a:srgbClr val="FBAE40"/>
          </p15:clr>
        </p15:guide>
        <p15:guide id="3" orient="horz" pos="3108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67A53AE-C40D-DC47-B687-7A09C4D60FE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595" t="595" r="537" b="595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5E2CF6DA-9596-9045-844D-C6A891DC4116}"/>
              </a:ext>
            </a:extLst>
          </p:cNvPr>
          <p:cNvSpPr/>
          <p:nvPr userDrawn="1"/>
        </p:nvSpPr>
        <p:spPr>
          <a:xfrm>
            <a:off x="3840070" y="4854742"/>
            <a:ext cx="146386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1B99D566-C897-AF42-A1EE-C45EB317786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371" y="330010"/>
            <a:ext cx="2911739" cy="60661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F692F4C-66BB-6649-8C2C-C8B4A1633A03}"/>
              </a:ext>
            </a:extLst>
          </p:cNvPr>
          <p:cNvSpPr/>
          <p:nvPr userDrawn="1"/>
        </p:nvSpPr>
        <p:spPr>
          <a:xfrm>
            <a:off x="0" y="1785005"/>
            <a:ext cx="6808603" cy="1573490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37581A4-48CD-EC41-BE7E-02EBA334E7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5177" y="1935874"/>
            <a:ext cx="6438248" cy="1271752"/>
          </a:xfrm>
        </p:spPr>
        <p:txBody>
          <a:bodyPr anchor="ctr"/>
          <a:lstStyle>
            <a:lvl1pPr algn="l">
              <a:defRPr sz="32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B731C6F-B8D5-DA4E-BD03-69BB2E7D9AA1}"/>
              </a:ext>
            </a:extLst>
          </p:cNvPr>
          <p:cNvGrpSpPr/>
          <p:nvPr userDrawn="1"/>
        </p:nvGrpSpPr>
        <p:grpSpPr>
          <a:xfrm>
            <a:off x="285286" y="4377463"/>
            <a:ext cx="1480014" cy="495851"/>
            <a:chOff x="8004175" y="4794250"/>
            <a:chExt cx="862967" cy="289121"/>
          </a:xfrm>
        </p:grpSpPr>
        <p:pic>
          <p:nvPicPr>
            <p:cNvPr id="20" name="Picture 19" descr="A close up of a sign&#10;&#10;Description automatically generated">
              <a:extLst>
                <a:ext uri="{FF2B5EF4-FFF2-40B4-BE49-F238E27FC236}">
                  <a16:creationId xmlns:a16="http://schemas.microsoft.com/office/drawing/2014/main" id="{044D554D-4BB2-2845-8E43-BC7565E3B2A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1" name="Picture 20" descr="A close up of a sign&#10;&#10;Description automatically generated">
              <a:extLst>
                <a:ext uri="{FF2B5EF4-FFF2-40B4-BE49-F238E27FC236}">
                  <a16:creationId xmlns:a16="http://schemas.microsoft.com/office/drawing/2014/main" id="{C38D4122-43FD-B941-94FB-A611D4BCE1D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60072720"/>
      </p:ext>
    </p:extLst>
  </p:cSld>
  <p:clrMapOvr>
    <a:masterClrMapping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7693140-4E96-CA43-B4DD-89C6758A92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1003"/>
            <a:ext cx="9144000" cy="5141494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182C4F3-C10A-5547-A00E-B76DB7E8D2C7}"/>
              </a:ext>
            </a:extLst>
          </p:cNvPr>
          <p:cNvSpPr/>
          <p:nvPr userDrawn="1"/>
        </p:nvSpPr>
        <p:spPr>
          <a:xfrm>
            <a:off x="-3" y="0"/>
            <a:ext cx="2881863" cy="5143500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rgbClr val="000000">
                  <a:alpha val="36000"/>
                </a:srgbClr>
              </a:gs>
            </a:gsLst>
            <a:lin ang="210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A7B8AF8-99B8-DE46-AC24-8E239E5915AC}"/>
              </a:ext>
            </a:extLst>
          </p:cNvPr>
          <p:cNvSpPr/>
          <p:nvPr userDrawn="1"/>
        </p:nvSpPr>
        <p:spPr>
          <a:xfrm rot="16200000">
            <a:off x="2000248" y="-2000246"/>
            <a:ext cx="5143502" cy="9143995"/>
          </a:xfrm>
          <a:prstGeom prst="rect">
            <a:avLst/>
          </a:prstGeom>
          <a:gradFill>
            <a:gsLst>
              <a:gs pos="33000">
                <a:srgbClr val="000000">
                  <a:alpha val="0"/>
                </a:srgbClr>
              </a:gs>
              <a:gs pos="66000">
                <a:srgbClr val="000000">
                  <a:alpha val="0"/>
                </a:srgbClr>
              </a:gs>
              <a:gs pos="99000">
                <a:srgbClr val="000000">
                  <a:alpha val="37000"/>
                </a:srgbClr>
              </a:gs>
            </a:gsLst>
            <a:lin ang="168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0430A81-67F4-0A43-B7B6-17B89582D9C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893719"/>
            <a:ext cx="5303932" cy="1274433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60987177-7E2F-2F4C-9CAC-C2DE2235448C}"/>
              </a:ext>
            </a:extLst>
          </p:cNvPr>
          <p:cNvSpPr/>
          <p:nvPr userDrawn="1"/>
        </p:nvSpPr>
        <p:spPr>
          <a:xfrm>
            <a:off x="3840069" y="4854742"/>
            <a:ext cx="146386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800" dirty="0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CE89B9BC-4B06-114E-9740-347300855A9A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371" y="330010"/>
            <a:ext cx="2911739" cy="60661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DFD1DCC9-C2A9-0E42-B7F6-6AF1AC55CD53}"/>
              </a:ext>
            </a:extLst>
          </p:cNvPr>
          <p:cNvSpPr/>
          <p:nvPr userDrawn="1"/>
        </p:nvSpPr>
        <p:spPr>
          <a:xfrm rot="16200000">
            <a:off x="2014750" y="878970"/>
            <a:ext cx="1274432" cy="5303931"/>
          </a:xfrm>
          <a:prstGeom prst="rect">
            <a:avLst/>
          </a:prstGeom>
          <a:gradFill>
            <a:gsLst>
              <a:gs pos="2655">
                <a:srgbClr val="000000">
                  <a:alpha val="57000"/>
                  <a:lumMod val="32000"/>
                </a:srgbClr>
              </a:gs>
              <a:gs pos="66000">
                <a:srgbClr val="000000">
                  <a:alpha val="17000"/>
                </a:srgbClr>
              </a:gs>
              <a:gs pos="100000">
                <a:srgbClr val="000000">
                  <a:alpha val="13000"/>
                </a:srgb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18" name="Text Placeholder 25">
            <a:extLst>
              <a:ext uri="{FF2B5EF4-FFF2-40B4-BE49-F238E27FC236}">
                <a16:creationId xmlns:a16="http://schemas.microsoft.com/office/drawing/2014/main" id="{5A2EFD5D-A902-8D4B-A3F7-1AAEF32EE3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93781" y="3730109"/>
            <a:ext cx="4976736" cy="320634"/>
          </a:xfrm>
        </p:spPr>
        <p:txBody>
          <a:bodyPr anchor="b">
            <a:noAutofit/>
          </a:bodyPr>
          <a:lstStyle>
            <a:lvl1pPr>
              <a:defRPr sz="11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A435467C-211F-2A43-BCC6-CEC48EF2D9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3781" y="3017280"/>
            <a:ext cx="4976736" cy="795905"/>
          </a:xfrm>
        </p:spPr>
        <p:txBody>
          <a:bodyPr anchor="t"/>
          <a:lstStyle>
            <a:lvl1pPr algn="l">
              <a:defRPr sz="24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title </a:t>
            </a:r>
            <a:br>
              <a:rPr lang="en-US" dirty="0"/>
            </a:br>
            <a:r>
              <a:rPr lang="en-US" dirty="0"/>
              <a:t>Divider Slide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D2DBC7A-1133-E24F-BC6C-76A5B91485FC}"/>
              </a:ext>
            </a:extLst>
          </p:cNvPr>
          <p:cNvGrpSpPr/>
          <p:nvPr userDrawn="1"/>
        </p:nvGrpSpPr>
        <p:grpSpPr>
          <a:xfrm>
            <a:off x="285286" y="4377463"/>
            <a:ext cx="1480014" cy="495851"/>
            <a:chOff x="8004175" y="4794250"/>
            <a:chExt cx="862967" cy="289121"/>
          </a:xfrm>
        </p:grpSpPr>
        <p:pic>
          <p:nvPicPr>
            <p:cNvPr id="28" name="Picture 27" descr="A close up of a sign&#10;&#10;Description automatically generated">
              <a:extLst>
                <a:ext uri="{FF2B5EF4-FFF2-40B4-BE49-F238E27FC236}">
                  <a16:creationId xmlns:a16="http://schemas.microsoft.com/office/drawing/2014/main" id="{6443DEF0-3C96-CC42-849D-B3F5C615321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9" name="Picture 28" descr="A close up of a sign&#10;&#10;Description automatically generated">
              <a:extLst>
                <a:ext uri="{FF2B5EF4-FFF2-40B4-BE49-F238E27FC236}">
                  <a16:creationId xmlns:a16="http://schemas.microsoft.com/office/drawing/2014/main" id="{DAE74374-E29C-1644-9A5C-1C54E35EFAB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8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7256504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3122">
          <p15:clr>
            <a:srgbClr val="FBAE4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_1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standing in front of a building&#10;&#10;Description automatically generated">
            <a:extLst>
              <a:ext uri="{FF2B5EF4-FFF2-40B4-BE49-F238E27FC236}">
                <a16:creationId xmlns:a16="http://schemas.microsoft.com/office/drawing/2014/main" id="{978B4277-F5CC-C74E-BA31-3779FCC3239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793" t="393" b="1245"/>
          <a:stretch/>
        </p:blipFill>
        <p:spPr>
          <a:xfrm>
            <a:off x="2013995" y="0"/>
            <a:ext cx="7130005" cy="5143500"/>
          </a:xfrm>
          <a:prstGeom prst="rect">
            <a:avLst/>
          </a:prstGeom>
        </p:spPr>
      </p:pic>
      <p:pic>
        <p:nvPicPr>
          <p:cNvPr id="7" name="Picture 6" descr="A close up of a green field&#10;&#10;Description automatically generated">
            <a:extLst>
              <a:ext uri="{FF2B5EF4-FFF2-40B4-BE49-F238E27FC236}">
                <a16:creationId xmlns:a16="http://schemas.microsoft.com/office/drawing/2014/main" id="{303FC04E-6E8C-4A4F-8C39-460C84A9869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 r="66812"/>
          <a:stretch/>
        </p:blipFill>
        <p:spPr>
          <a:xfrm>
            <a:off x="-1" y="0"/>
            <a:ext cx="2068245" cy="51435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31BB7A9-C5C0-DF4B-9FCD-28DD16890951}"/>
              </a:ext>
            </a:extLst>
          </p:cNvPr>
          <p:cNvSpPr/>
          <p:nvPr userDrawn="1"/>
        </p:nvSpPr>
        <p:spPr>
          <a:xfrm>
            <a:off x="2068244" y="0"/>
            <a:ext cx="7073460" cy="5143500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rgbClr val="000000">
                  <a:alpha val="24000"/>
                </a:srgbClr>
              </a:gs>
            </a:gsLst>
            <a:lin ang="210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6AE2D78-5EF4-E243-84C9-A76DF898C39A}"/>
              </a:ext>
            </a:extLst>
          </p:cNvPr>
          <p:cNvSpPr/>
          <p:nvPr userDrawn="1"/>
        </p:nvSpPr>
        <p:spPr>
          <a:xfrm>
            <a:off x="3840070" y="4854742"/>
            <a:ext cx="146386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63BDAD0-8E9A-7F40-8C17-043FD40BC0C3}"/>
              </a:ext>
            </a:extLst>
          </p:cNvPr>
          <p:cNvSpPr/>
          <p:nvPr userDrawn="1"/>
        </p:nvSpPr>
        <p:spPr>
          <a:xfrm>
            <a:off x="2349911" y="3280048"/>
            <a:ext cx="6794090" cy="1573490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34DC7F10-4C83-9041-96D5-D07176B06C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18794" y="3504316"/>
            <a:ext cx="6467760" cy="883207"/>
          </a:xfrm>
        </p:spPr>
        <p:txBody>
          <a:bodyPr anchor="t"/>
          <a:lstStyle>
            <a:lvl1pPr algn="l">
              <a:defRPr sz="32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Cover text styles</a:t>
            </a:r>
          </a:p>
        </p:txBody>
      </p:sp>
      <p:sp>
        <p:nvSpPr>
          <p:cNvPr id="15" name="Text Placeholder 25">
            <a:extLst>
              <a:ext uri="{FF2B5EF4-FFF2-40B4-BE49-F238E27FC236}">
                <a16:creationId xmlns:a16="http://schemas.microsoft.com/office/drawing/2014/main" id="{7B1E6788-D654-8641-BE8D-32CB938A615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518580" y="4406038"/>
            <a:ext cx="6467760" cy="249944"/>
          </a:xfrm>
        </p:spPr>
        <p:txBody>
          <a:bodyPr anchor="t">
            <a:noAutofit/>
          </a:bodyPr>
          <a:lstStyle>
            <a:lvl1pPr>
              <a:defRPr sz="11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Cover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D20B396-6F50-0B40-B619-E62DE8B0A9A5}"/>
              </a:ext>
            </a:extLst>
          </p:cNvPr>
          <p:cNvGrpSpPr/>
          <p:nvPr userDrawn="1"/>
        </p:nvGrpSpPr>
        <p:grpSpPr>
          <a:xfrm>
            <a:off x="285286" y="4377463"/>
            <a:ext cx="1480014" cy="495851"/>
            <a:chOff x="8004175" y="4794250"/>
            <a:chExt cx="862967" cy="289121"/>
          </a:xfrm>
        </p:grpSpPr>
        <p:pic>
          <p:nvPicPr>
            <p:cNvPr id="21" name="Picture 20" descr="A close up of a sign&#10;&#10;Description automatically generated">
              <a:extLst>
                <a:ext uri="{FF2B5EF4-FFF2-40B4-BE49-F238E27FC236}">
                  <a16:creationId xmlns:a16="http://schemas.microsoft.com/office/drawing/2014/main" id="{351C60B2-4E9F-144A-B690-AEEBBC773AC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2" name="Picture 21" descr="A close up of a sign&#10;&#10;Description automatically generated">
              <a:extLst>
                <a:ext uri="{FF2B5EF4-FFF2-40B4-BE49-F238E27FC236}">
                  <a16:creationId xmlns:a16="http://schemas.microsoft.com/office/drawing/2014/main" id="{7A1A39B5-4E45-A843-92E4-B6E41465E6D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  <p:pic>
        <p:nvPicPr>
          <p:cNvPr id="24" name="Picture 23" descr="A picture containing drawing&#10;&#10;Description automatically generated">
            <a:extLst>
              <a:ext uri="{FF2B5EF4-FFF2-40B4-BE49-F238E27FC236}">
                <a16:creationId xmlns:a16="http://schemas.microsoft.com/office/drawing/2014/main" id="{A8EE8E53-67DE-544C-9DE8-C783415F53F1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2111" y="297720"/>
            <a:ext cx="4396977" cy="916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08599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12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3120">
          <p15:clr>
            <a:srgbClr val="FBAE4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_2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lose up of a green field&#10;&#10;Description automatically generated">
            <a:extLst>
              <a:ext uri="{FF2B5EF4-FFF2-40B4-BE49-F238E27FC236}">
                <a16:creationId xmlns:a16="http://schemas.microsoft.com/office/drawing/2014/main" id="{E1349319-FCBF-4D40-B3A3-A720B971717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468" t="14221" r="15976" b="714"/>
          <a:stretch/>
        </p:blipFill>
        <p:spPr>
          <a:xfrm>
            <a:off x="0" y="0"/>
            <a:ext cx="5986937" cy="5156963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0FF61621-9653-824B-9D09-B6F7BD756DB6}"/>
              </a:ext>
            </a:extLst>
          </p:cNvPr>
          <p:cNvSpPr/>
          <p:nvPr userDrawn="1"/>
        </p:nvSpPr>
        <p:spPr>
          <a:xfrm rot="16200000">
            <a:off x="2087432" y="-511292"/>
            <a:ext cx="2057400" cy="6232258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7746F48-2838-A343-BDFA-79F262A652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86937" y="0"/>
            <a:ext cx="3157061" cy="5156963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074B98C7-1FCE-FE4A-AC82-3A50636816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215" y="1742440"/>
            <a:ext cx="5590094" cy="1208314"/>
          </a:xfrm>
        </p:spPr>
        <p:txBody>
          <a:bodyPr anchor="t"/>
          <a:lstStyle>
            <a:lvl1pPr algn="l">
              <a:defRPr sz="40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Template Cover</a:t>
            </a:r>
          </a:p>
        </p:txBody>
      </p:sp>
      <p:pic>
        <p:nvPicPr>
          <p:cNvPr id="14" name="Picture 13" descr="A picture containing drawing&#10;&#10;Description automatically generated">
            <a:extLst>
              <a:ext uri="{FF2B5EF4-FFF2-40B4-BE49-F238E27FC236}">
                <a16:creationId xmlns:a16="http://schemas.microsoft.com/office/drawing/2014/main" id="{80D211F2-05B3-034E-B1C2-9F8DA5FDD13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371" y="330010"/>
            <a:ext cx="2911739" cy="606612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B02D7D-4A98-424F-BA4C-B57EFFAD220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1000" y="2979036"/>
            <a:ext cx="5590307" cy="376238"/>
          </a:xfrm>
        </p:spPr>
        <p:txBody>
          <a:bodyPr>
            <a:normAutofit/>
          </a:bodyPr>
          <a:lstStyle>
            <a:lvl1pPr algn="l">
              <a:defRPr sz="14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Cover text styles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842B18D-C2CA-2D48-ACF3-F2641DE00CE4}"/>
              </a:ext>
            </a:extLst>
          </p:cNvPr>
          <p:cNvSpPr/>
          <p:nvPr userDrawn="1"/>
        </p:nvSpPr>
        <p:spPr>
          <a:xfrm>
            <a:off x="3840069" y="4854742"/>
            <a:ext cx="146386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800">
                <a:solidFill>
                  <a:schemeClr val="bg1"/>
                </a:solidFill>
              </a:rPr>
              <a:t>Confidential and Proprietary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710AD78-020E-1C4F-B593-8752F74D72CB}"/>
              </a:ext>
            </a:extLst>
          </p:cNvPr>
          <p:cNvGrpSpPr/>
          <p:nvPr userDrawn="1"/>
        </p:nvGrpSpPr>
        <p:grpSpPr>
          <a:xfrm>
            <a:off x="285286" y="4377463"/>
            <a:ext cx="1480014" cy="495851"/>
            <a:chOff x="8004175" y="4794250"/>
            <a:chExt cx="862967" cy="289121"/>
          </a:xfrm>
        </p:grpSpPr>
        <p:pic>
          <p:nvPicPr>
            <p:cNvPr id="22" name="Picture 21" descr="A close up of a sign&#10;&#10;Description automatically generated">
              <a:extLst>
                <a:ext uri="{FF2B5EF4-FFF2-40B4-BE49-F238E27FC236}">
                  <a16:creationId xmlns:a16="http://schemas.microsoft.com/office/drawing/2014/main" id="{6D669864-6085-D84D-879D-A0EE425D87E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3" name="Picture 22" descr="A close up of a sign&#10;&#10;Description automatically generated">
              <a:extLst>
                <a:ext uri="{FF2B5EF4-FFF2-40B4-BE49-F238E27FC236}">
                  <a16:creationId xmlns:a16="http://schemas.microsoft.com/office/drawing/2014/main" id="{04B7D0F8-2E0A-014D-9C29-DCD74ABA660C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7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2378819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27">
          <p15:clr>
            <a:srgbClr val="FBAE40"/>
          </p15:clr>
        </p15:guide>
        <p15:guide id="2" pos="312">
          <p15:clr>
            <a:srgbClr val="FBAE40"/>
          </p15:clr>
        </p15:guide>
        <p15:guide id="3" orient="horz" pos="3108">
          <p15:clr>
            <a:srgbClr val="FBAE4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green field&#10;&#10;Description automatically generated">
            <a:extLst>
              <a:ext uri="{FF2B5EF4-FFF2-40B4-BE49-F238E27FC236}">
                <a16:creationId xmlns:a16="http://schemas.microsoft.com/office/drawing/2014/main" id="{379F7B3B-D297-084F-885F-602D8FCAFA5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1" y="489"/>
            <a:ext cx="9143999" cy="5142522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5E2CF6DA-9596-9045-844D-C6A891DC4116}"/>
              </a:ext>
            </a:extLst>
          </p:cNvPr>
          <p:cNvSpPr/>
          <p:nvPr userDrawn="1"/>
        </p:nvSpPr>
        <p:spPr>
          <a:xfrm>
            <a:off x="3840070" y="4854742"/>
            <a:ext cx="146386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0C236D82-DA6D-B641-BEBC-F0AC00B8563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371" y="330010"/>
            <a:ext cx="2911739" cy="60661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9DCA4DE-23E5-6441-9351-1E0D12B000B4}"/>
              </a:ext>
            </a:extLst>
          </p:cNvPr>
          <p:cNvSpPr/>
          <p:nvPr userDrawn="1"/>
        </p:nvSpPr>
        <p:spPr>
          <a:xfrm>
            <a:off x="0" y="1785005"/>
            <a:ext cx="6808603" cy="1573490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E0B514B3-3256-764E-97DF-E4F8B85494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5177" y="1935874"/>
            <a:ext cx="6438248" cy="1271752"/>
          </a:xfrm>
        </p:spPr>
        <p:txBody>
          <a:bodyPr anchor="ctr"/>
          <a:lstStyle>
            <a:lvl1pPr algn="l">
              <a:defRPr sz="32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588AD7A-426E-BA40-AB43-93301D717CEA}"/>
              </a:ext>
            </a:extLst>
          </p:cNvPr>
          <p:cNvGrpSpPr/>
          <p:nvPr userDrawn="1"/>
        </p:nvGrpSpPr>
        <p:grpSpPr>
          <a:xfrm>
            <a:off x="285286" y="4377463"/>
            <a:ext cx="1480014" cy="495851"/>
            <a:chOff x="8004175" y="4794250"/>
            <a:chExt cx="862967" cy="289121"/>
          </a:xfrm>
        </p:grpSpPr>
        <p:pic>
          <p:nvPicPr>
            <p:cNvPr id="19" name="Picture 18" descr="A close up of a sign&#10;&#10;Description automatically generated">
              <a:extLst>
                <a:ext uri="{FF2B5EF4-FFF2-40B4-BE49-F238E27FC236}">
                  <a16:creationId xmlns:a16="http://schemas.microsoft.com/office/drawing/2014/main" id="{A1050FCC-B049-1146-9323-B16744667D1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0" name="Picture 19" descr="A close up of a sign&#10;&#10;Description automatically generated">
              <a:extLst>
                <a:ext uri="{FF2B5EF4-FFF2-40B4-BE49-F238E27FC236}">
                  <a16:creationId xmlns:a16="http://schemas.microsoft.com/office/drawing/2014/main" id="{82392A73-ECE5-384C-A817-C1E7BBC5F8F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85389443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E0AA4A-BDF6-5B4A-84AE-EDC943B6DD6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7546" y="666750"/>
            <a:ext cx="8568908" cy="34480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  <a:defRPr lang="en-US" sz="1800" b="0" i="0" kern="1200" dirty="0">
                <a:solidFill>
                  <a:schemeClr val="accent2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120650" lvl="0" indent="-120650" algn="l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 dirty="0"/>
              <a:t>Click to add subtitle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5520C5E-DF02-6749-84F3-5F328EE0B4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7FBDD9F9-47A7-2F4D-9FB4-D35E03D97B8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87545" y="1011555"/>
            <a:ext cx="8568907" cy="33953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tabLst/>
              <a:defRPr lang="en-US" sz="18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tabLst/>
              <a:defRPr lang="en-US" sz="18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SzPct val="93000"/>
              <a:tabLst/>
              <a:defRPr lang="en-US" sz="18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4pPr>
            <a:lvl5pPr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tabLst/>
              <a:defRPr lang="en-US" sz="18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5pPr>
          </a:lstStyle>
          <a:p>
            <a:pPr lvl="1"/>
            <a:r>
              <a:rPr lang="en-US" dirty="0"/>
              <a:t>First level bullet</a:t>
            </a:r>
          </a:p>
          <a:p>
            <a:pPr lvl="2"/>
            <a:r>
              <a:rPr lang="en-US" dirty="0"/>
              <a:t>Second level bullet</a:t>
            </a:r>
          </a:p>
          <a:p>
            <a:pPr lvl="3"/>
            <a:r>
              <a:rPr lang="en-US" dirty="0"/>
              <a:t>Third level bullet</a:t>
            </a:r>
          </a:p>
          <a:p>
            <a:pPr lvl="4"/>
            <a:r>
              <a:rPr lang="en-US" dirty="0"/>
              <a:t>Fourth level bullet</a:t>
            </a:r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74103146-0ED8-B043-B2AD-C9BAFBB70F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403910"/>
      </p:ext>
    </p:extLst>
  </p:cSld>
  <p:clrMapOvr>
    <a:masterClrMapping/>
  </p:clrMapOvr>
  <p:transition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DA27EC0-66BF-8B43-BD9A-C844666513F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93" y="0"/>
            <a:ext cx="9142410" cy="51435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A7B8AF8-99B8-DE46-AC24-8E239E5915AC}"/>
              </a:ext>
            </a:extLst>
          </p:cNvPr>
          <p:cNvSpPr/>
          <p:nvPr userDrawn="1"/>
        </p:nvSpPr>
        <p:spPr>
          <a:xfrm rot="16200000">
            <a:off x="2000252" y="-2000249"/>
            <a:ext cx="5143498" cy="9143997"/>
          </a:xfrm>
          <a:prstGeom prst="rect">
            <a:avLst/>
          </a:prstGeom>
          <a:gradFill>
            <a:gsLst>
              <a:gs pos="33000">
                <a:srgbClr val="000000">
                  <a:alpha val="0"/>
                </a:srgbClr>
              </a:gs>
              <a:gs pos="66000">
                <a:srgbClr val="000000">
                  <a:alpha val="0"/>
                </a:srgbClr>
              </a:gs>
              <a:gs pos="99000">
                <a:srgbClr val="000000">
                  <a:alpha val="37000"/>
                </a:srgbClr>
              </a:gs>
            </a:gsLst>
            <a:lin ang="168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D3CF23-63E9-974D-B428-279EC9AC825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" y="2906097"/>
            <a:ext cx="5303932" cy="1266468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E834D070-8761-D542-8935-3E4109017343}"/>
              </a:ext>
            </a:extLst>
          </p:cNvPr>
          <p:cNvSpPr/>
          <p:nvPr userDrawn="1"/>
        </p:nvSpPr>
        <p:spPr>
          <a:xfrm rot="16200000">
            <a:off x="2014751" y="878970"/>
            <a:ext cx="1274432" cy="5303931"/>
          </a:xfrm>
          <a:prstGeom prst="rect">
            <a:avLst/>
          </a:prstGeom>
          <a:gradFill>
            <a:gsLst>
              <a:gs pos="2655">
                <a:srgbClr val="000000">
                  <a:alpha val="57000"/>
                  <a:lumMod val="32000"/>
                </a:srgbClr>
              </a:gs>
              <a:gs pos="66000">
                <a:srgbClr val="000000">
                  <a:alpha val="17000"/>
                </a:srgbClr>
              </a:gs>
              <a:gs pos="100000">
                <a:srgbClr val="000000">
                  <a:alpha val="13000"/>
                </a:srgb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13" name="Text Placeholder 25">
            <a:extLst>
              <a:ext uri="{FF2B5EF4-FFF2-40B4-BE49-F238E27FC236}">
                <a16:creationId xmlns:a16="http://schemas.microsoft.com/office/drawing/2014/main" id="{FE5E9D5A-7427-5B48-AECA-7B9181E1288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93781" y="3730109"/>
            <a:ext cx="4976736" cy="320634"/>
          </a:xfrm>
        </p:spPr>
        <p:txBody>
          <a:bodyPr anchor="b">
            <a:noAutofit/>
          </a:bodyPr>
          <a:lstStyle>
            <a:lvl1pPr>
              <a:defRPr sz="11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1E9FE4EA-89A0-7742-A401-0253214A29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3781" y="3017280"/>
            <a:ext cx="4976736" cy="795905"/>
          </a:xfrm>
        </p:spPr>
        <p:txBody>
          <a:bodyPr anchor="t"/>
          <a:lstStyle>
            <a:lvl1pPr algn="l">
              <a:defRPr sz="24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title </a:t>
            </a:r>
            <a:br>
              <a:rPr lang="en-US" dirty="0"/>
            </a:br>
            <a:r>
              <a:rPr lang="en-US" dirty="0"/>
              <a:t>Divider Slide</a:t>
            </a:r>
          </a:p>
        </p:txBody>
      </p:sp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CE89B9BC-4B06-114E-9740-347300855A9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371" y="330010"/>
            <a:ext cx="2911739" cy="606612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60987177-7E2F-2F4C-9CAC-C2DE2235448C}"/>
              </a:ext>
            </a:extLst>
          </p:cNvPr>
          <p:cNvSpPr/>
          <p:nvPr userDrawn="1"/>
        </p:nvSpPr>
        <p:spPr>
          <a:xfrm>
            <a:off x="3840069" y="4854742"/>
            <a:ext cx="146386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800">
                <a:solidFill>
                  <a:schemeClr val="bg1"/>
                </a:solidFill>
              </a:rPr>
              <a:t>Confidential and Proprietary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3C54C80-4B09-AB47-BA67-689950D8311C}"/>
              </a:ext>
            </a:extLst>
          </p:cNvPr>
          <p:cNvGrpSpPr/>
          <p:nvPr userDrawn="1"/>
        </p:nvGrpSpPr>
        <p:grpSpPr>
          <a:xfrm>
            <a:off x="285286" y="4377463"/>
            <a:ext cx="1480014" cy="495851"/>
            <a:chOff x="8004175" y="4794250"/>
            <a:chExt cx="862967" cy="289121"/>
          </a:xfrm>
        </p:grpSpPr>
        <p:pic>
          <p:nvPicPr>
            <p:cNvPr id="25" name="Picture 24" descr="A close up of a sign&#10;&#10;Description automatically generated">
              <a:extLst>
                <a:ext uri="{FF2B5EF4-FFF2-40B4-BE49-F238E27FC236}">
                  <a16:creationId xmlns:a16="http://schemas.microsoft.com/office/drawing/2014/main" id="{FCB45797-05E1-B44E-B0A3-EA08D95D732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6" name="Picture 25" descr="A close up of a sign&#10;&#10;Description automatically generated">
              <a:extLst>
                <a:ext uri="{FF2B5EF4-FFF2-40B4-BE49-F238E27FC236}">
                  <a16:creationId xmlns:a16="http://schemas.microsoft.com/office/drawing/2014/main" id="{B90B4E83-85A2-2649-B0CE-BB19C2720A8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7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9712715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3122">
          <p15:clr>
            <a:srgbClr val="FBAE4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9/12/23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9362634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9/12/23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480322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9/12/23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7023524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9/12/23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8162037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9/12/23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2306144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9/12/23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4468364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9/12/23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3418805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9/12/23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3760130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9/12/23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67015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SLID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2E39ED2-23E6-0241-83F5-E697607FBF52}"/>
              </a:ext>
            </a:extLst>
          </p:cNvPr>
          <p:cNvSpPr/>
          <p:nvPr userDrawn="1"/>
        </p:nvSpPr>
        <p:spPr>
          <a:xfrm>
            <a:off x="4572000" y="0"/>
            <a:ext cx="4572000" cy="4702629"/>
          </a:xfrm>
          <a:prstGeom prst="rect">
            <a:avLst/>
          </a:prstGeom>
          <a:solidFill>
            <a:srgbClr val="EBEBE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7547" y="153483"/>
            <a:ext cx="3968605" cy="926379"/>
          </a:xfrm>
        </p:spPr>
        <p:txBody>
          <a:bodyPr anchor="t"/>
          <a:lstStyle/>
          <a:p>
            <a:r>
              <a:rPr lang="en-US" dirty="0"/>
              <a:t>Click to Add Title</a:t>
            </a:r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2DDC9D50-4E3D-CB4C-B9B5-F228C916BF2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847185" y="274421"/>
            <a:ext cx="2817312" cy="336960"/>
          </a:xfrm>
          <a:prstGeom prst="rect">
            <a:avLst/>
          </a:prstGeom>
        </p:spPr>
        <p:txBody>
          <a:bodyPr lIns="0" bIns="0" anchor="b"/>
          <a:lstStyle>
            <a:lvl1pPr>
              <a:defRPr sz="1400" b="1">
                <a:solidFill>
                  <a:schemeClr val="accent2"/>
                </a:solidFill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2" name="Text Placeholder 8">
            <a:extLst>
              <a:ext uri="{FF2B5EF4-FFF2-40B4-BE49-F238E27FC236}">
                <a16:creationId xmlns:a16="http://schemas.microsoft.com/office/drawing/2014/main" id="{E00BFE1D-E62E-1E44-A213-1D0752352B39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011103" y="274424"/>
            <a:ext cx="676291" cy="693573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3200" b="1" dirty="0">
                <a:solidFill>
                  <a:schemeClr val="accent2"/>
                </a:solidFill>
              </a:defRPr>
            </a:lvl1pPr>
          </a:lstStyle>
          <a:p>
            <a:pPr lvl="0" algn="ctr"/>
            <a:r>
              <a:rPr lang="en-US" dirty="0"/>
              <a:t>01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2E12B16E-1923-234A-ACB8-691381ABAE46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847185" y="631037"/>
            <a:ext cx="2817312" cy="336960"/>
          </a:xfrm>
          <a:prstGeom prst="rect">
            <a:avLst/>
          </a:prstGeom>
        </p:spPr>
        <p:txBody>
          <a:bodyPr lIns="0" tIns="0" anchor="t"/>
          <a:lstStyle>
            <a:lvl1pPr>
              <a:defRPr sz="1200">
                <a:solidFill>
                  <a:schemeClr val="tx1"/>
                </a:solidFill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1BC5B3F3-6A23-0C4F-8096-4436F67C0E6F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847184" y="1158307"/>
            <a:ext cx="2817313" cy="33696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400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5" name="Text Placeholder 8">
            <a:extLst>
              <a:ext uri="{FF2B5EF4-FFF2-40B4-BE49-F238E27FC236}">
                <a16:creationId xmlns:a16="http://schemas.microsoft.com/office/drawing/2014/main" id="{3B8D1CAC-51B0-174F-8500-2B89F106A8A4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5014917" y="1158308"/>
            <a:ext cx="672477" cy="693575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3200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ctr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 dirty="0"/>
              <a:t>02</a:t>
            </a:r>
          </a:p>
        </p:txBody>
      </p:sp>
      <p:sp>
        <p:nvSpPr>
          <p:cNvPr id="36" name="Text Placeholder 4">
            <a:extLst>
              <a:ext uri="{FF2B5EF4-FFF2-40B4-BE49-F238E27FC236}">
                <a16:creationId xmlns:a16="http://schemas.microsoft.com/office/drawing/2014/main" id="{A1EF5B61-2243-4A4D-BE07-ECF218564262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5847184" y="1514923"/>
            <a:ext cx="2817313" cy="336960"/>
          </a:xfrm>
          <a:prstGeom prst="rect">
            <a:avLst/>
          </a:prstGeom>
        </p:spPr>
        <p:txBody>
          <a:bodyPr lIns="0" tIns="0" anchor="t"/>
          <a:lstStyle>
            <a:lvl1pPr>
              <a:defRPr sz="1200">
                <a:solidFill>
                  <a:schemeClr val="tx1"/>
                </a:solidFill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7" name="Text Placeholder 4">
            <a:extLst>
              <a:ext uri="{FF2B5EF4-FFF2-40B4-BE49-F238E27FC236}">
                <a16:creationId xmlns:a16="http://schemas.microsoft.com/office/drawing/2014/main" id="{E1F7BDB5-5936-AD42-9D55-514FDBACB7D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5847183" y="2040021"/>
            <a:ext cx="2817314" cy="33696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400" b="1" i="0" kern="1200" dirty="0">
                <a:solidFill>
                  <a:schemeClr val="accent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8" name="Text Placeholder 8">
            <a:extLst>
              <a:ext uri="{FF2B5EF4-FFF2-40B4-BE49-F238E27FC236}">
                <a16:creationId xmlns:a16="http://schemas.microsoft.com/office/drawing/2014/main" id="{5A5C4FD3-2CB2-0146-90FD-691CF9932875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5014917" y="2040021"/>
            <a:ext cx="672478" cy="693576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3200" b="1" dirty="0">
                <a:solidFill>
                  <a:schemeClr val="accent1"/>
                </a:solidFill>
              </a:defRPr>
            </a:lvl1pPr>
          </a:lstStyle>
          <a:p>
            <a:pPr lvl="0" algn="ctr"/>
            <a:r>
              <a:rPr lang="en-US" dirty="0"/>
              <a:t>03</a:t>
            </a:r>
          </a:p>
        </p:txBody>
      </p:sp>
      <p:sp>
        <p:nvSpPr>
          <p:cNvPr id="39" name="Text Placeholder 4">
            <a:extLst>
              <a:ext uri="{FF2B5EF4-FFF2-40B4-BE49-F238E27FC236}">
                <a16:creationId xmlns:a16="http://schemas.microsoft.com/office/drawing/2014/main" id="{131006F4-AC93-A848-ABFE-C2EF95EBA0F6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5847183" y="2396637"/>
            <a:ext cx="2817314" cy="336960"/>
          </a:xfrm>
          <a:prstGeom prst="rect">
            <a:avLst/>
          </a:prstGeom>
        </p:spPr>
        <p:txBody>
          <a:bodyPr lIns="0" tIns="0" anchor="t"/>
          <a:lstStyle>
            <a:lvl1pPr>
              <a:defRPr sz="1200">
                <a:solidFill>
                  <a:schemeClr val="tx1"/>
                </a:solidFill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0" name="Text Placeholder 4">
            <a:extLst>
              <a:ext uri="{FF2B5EF4-FFF2-40B4-BE49-F238E27FC236}">
                <a16:creationId xmlns:a16="http://schemas.microsoft.com/office/drawing/2014/main" id="{2179E908-641A-5442-BA77-A7E447262433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5847183" y="2921735"/>
            <a:ext cx="2817314" cy="33696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400" b="1" i="0" kern="1200" dirty="0">
                <a:solidFill>
                  <a:schemeClr val="accent3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1" name="Text Placeholder 8">
            <a:extLst>
              <a:ext uri="{FF2B5EF4-FFF2-40B4-BE49-F238E27FC236}">
                <a16:creationId xmlns:a16="http://schemas.microsoft.com/office/drawing/2014/main" id="{40BE9F43-9B3D-4044-BC4E-7E3BA835BCCD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011103" y="2921735"/>
            <a:ext cx="676291" cy="693576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3200" b="1" dirty="0">
                <a:solidFill>
                  <a:schemeClr val="accent3"/>
                </a:solidFill>
              </a:defRPr>
            </a:lvl1pPr>
          </a:lstStyle>
          <a:p>
            <a:pPr lvl="0" algn="ctr"/>
            <a:r>
              <a:rPr lang="en-US" dirty="0"/>
              <a:t>04</a:t>
            </a:r>
          </a:p>
        </p:txBody>
      </p:sp>
      <p:sp>
        <p:nvSpPr>
          <p:cNvPr id="42" name="Text Placeholder 4">
            <a:extLst>
              <a:ext uri="{FF2B5EF4-FFF2-40B4-BE49-F238E27FC236}">
                <a16:creationId xmlns:a16="http://schemas.microsoft.com/office/drawing/2014/main" id="{8AFA3CEA-07A9-2846-8E33-9A40B594CFE0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5847183" y="3278351"/>
            <a:ext cx="2817314" cy="336960"/>
          </a:xfrm>
          <a:prstGeom prst="rect">
            <a:avLst/>
          </a:prstGeom>
        </p:spPr>
        <p:txBody>
          <a:bodyPr lIns="0" tIns="0" anchor="t"/>
          <a:lstStyle>
            <a:lvl1pPr>
              <a:defRPr sz="1200">
                <a:solidFill>
                  <a:schemeClr val="tx1"/>
                </a:solidFill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3" name="Text Placeholder 4">
            <a:extLst>
              <a:ext uri="{FF2B5EF4-FFF2-40B4-BE49-F238E27FC236}">
                <a16:creationId xmlns:a16="http://schemas.microsoft.com/office/drawing/2014/main" id="{DFD44F2B-989D-B14F-9249-0B1CFC241B3D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5847183" y="3803449"/>
            <a:ext cx="2817314" cy="33696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400" b="1" i="0" kern="1200" dirty="0">
                <a:solidFill>
                  <a:schemeClr val="bg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4" name="Text Placeholder 8">
            <a:extLst>
              <a:ext uri="{FF2B5EF4-FFF2-40B4-BE49-F238E27FC236}">
                <a16:creationId xmlns:a16="http://schemas.microsoft.com/office/drawing/2014/main" id="{DBF1F09E-2235-7F48-9314-5A46F45E8A4E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5014917" y="3803450"/>
            <a:ext cx="672478" cy="693575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3200" b="1" dirty="0">
                <a:solidFill>
                  <a:schemeClr val="bg2"/>
                </a:solidFill>
              </a:defRPr>
            </a:lvl1pPr>
          </a:lstStyle>
          <a:p>
            <a:pPr lvl="0" algn="ctr"/>
            <a:r>
              <a:rPr lang="en-US" dirty="0"/>
              <a:t>05</a:t>
            </a:r>
          </a:p>
        </p:txBody>
      </p:sp>
      <p:sp>
        <p:nvSpPr>
          <p:cNvPr id="45" name="Text Placeholder 4">
            <a:extLst>
              <a:ext uri="{FF2B5EF4-FFF2-40B4-BE49-F238E27FC236}">
                <a16:creationId xmlns:a16="http://schemas.microsoft.com/office/drawing/2014/main" id="{719351DC-386B-8D4E-9849-D4463DC0C0DC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5847183" y="4160065"/>
            <a:ext cx="2817314" cy="336960"/>
          </a:xfrm>
          <a:prstGeom prst="rect">
            <a:avLst/>
          </a:prstGeom>
        </p:spPr>
        <p:txBody>
          <a:bodyPr lIns="0" tIns="0" anchor="t"/>
          <a:lstStyle>
            <a:lvl1pPr>
              <a:defRPr sz="1200">
                <a:solidFill>
                  <a:schemeClr val="tx1"/>
                </a:solidFill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D2C81F-0597-1843-AE5F-44DDFBBBD5B6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287546" y="1077683"/>
            <a:ext cx="3951188" cy="3200974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tabLst/>
              <a:defRPr lang="en-US" sz="20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tabLst/>
              <a:defRPr lang="en-US" sz="18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tabLst/>
              <a:defRPr lang="en-US" sz="18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tabLst/>
              <a:defRPr lang="en-US" sz="18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4pPr>
            <a:lvl5pPr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tabLst/>
              <a:defRPr lang="en-US" sz="18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First level bullet</a:t>
            </a:r>
          </a:p>
          <a:p>
            <a:pPr lvl="2"/>
            <a:r>
              <a:rPr lang="en-US" dirty="0"/>
              <a:t>Second level bullet</a:t>
            </a:r>
          </a:p>
          <a:p>
            <a:pPr lvl="3"/>
            <a:r>
              <a:rPr lang="en-US" dirty="0"/>
              <a:t>Third level bullet</a:t>
            </a:r>
          </a:p>
          <a:p>
            <a:pPr lvl="4"/>
            <a:r>
              <a:rPr lang="en-US" dirty="0"/>
              <a:t>Fourth level bullet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0DE17E5-6C5E-384F-A4D3-283BA685FD55}"/>
              </a:ext>
            </a:extLst>
          </p:cNvPr>
          <p:cNvCxnSpPr>
            <a:cxnSpLocks/>
          </p:cNvCxnSpPr>
          <p:nvPr userDrawn="1"/>
        </p:nvCxnSpPr>
        <p:spPr>
          <a:xfrm>
            <a:off x="5767290" y="3927987"/>
            <a:ext cx="0" cy="444500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8C10A3CB-C090-A94B-AEBC-DCD29FA1E36A}"/>
              </a:ext>
            </a:extLst>
          </p:cNvPr>
          <p:cNvCxnSpPr>
            <a:cxnSpLocks/>
          </p:cNvCxnSpPr>
          <p:nvPr userDrawn="1"/>
        </p:nvCxnSpPr>
        <p:spPr>
          <a:xfrm>
            <a:off x="5767290" y="3046273"/>
            <a:ext cx="0" cy="444500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CFE109A-2FE4-4842-8676-530C4DCB9153}"/>
              </a:ext>
            </a:extLst>
          </p:cNvPr>
          <p:cNvCxnSpPr>
            <a:cxnSpLocks/>
          </p:cNvCxnSpPr>
          <p:nvPr userDrawn="1"/>
        </p:nvCxnSpPr>
        <p:spPr>
          <a:xfrm>
            <a:off x="5767290" y="2164559"/>
            <a:ext cx="0" cy="444500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959DC11E-9BA7-794C-94EE-EC24C50B3041}"/>
              </a:ext>
            </a:extLst>
          </p:cNvPr>
          <p:cNvCxnSpPr>
            <a:cxnSpLocks/>
          </p:cNvCxnSpPr>
          <p:nvPr userDrawn="1"/>
        </p:nvCxnSpPr>
        <p:spPr>
          <a:xfrm>
            <a:off x="5767290" y="1282845"/>
            <a:ext cx="0" cy="444500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A8952BEA-2213-4949-BD9A-021C34C69C63}"/>
              </a:ext>
            </a:extLst>
          </p:cNvPr>
          <p:cNvCxnSpPr>
            <a:cxnSpLocks/>
          </p:cNvCxnSpPr>
          <p:nvPr userDrawn="1"/>
        </p:nvCxnSpPr>
        <p:spPr>
          <a:xfrm>
            <a:off x="5767290" y="398960"/>
            <a:ext cx="0" cy="444500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Slide Number Placeholder 2">
            <a:extLst>
              <a:ext uri="{FF2B5EF4-FFF2-40B4-BE49-F238E27FC236}">
                <a16:creationId xmlns:a16="http://schemas.microsoft.com/office/drawing/2014/main" id="{8660454D-08C8-AB4C-8DAC-6CC644987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974881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945" userDrawn="1">
          <p15:clr>
            <a:srgbClr val="FBAE40"/>
          </p15:clr>
        </p15:guide>
        <p15:guide id="2" pos="2754" userDrawn="1">
          <p15:clr>
            <a:srgbClr val="FBAE40"/>
          </p15:clr>
        </p15:guide>
        <p15:guide id="3" orient="horz" pos="2156" userDrawn="1">
          <p15:clr>
            <a:srgbClr val="FBAE40"/>
          </p15:clr>
        </p15:guide>
        <p15:guide id="4" orient="horz" pos="2500" userDrawn="1">
          <p15:clr>
            <a:srgbClr val="FBAE40"/>
          </p15:clr>
        </p15:guide>
        <p15:guide id="5" orient="horz" pos="2711" userDrawn="1">
          <p15:clr>
            <a:srgbClr val="FBAE40"/>
          </p15:clr>
        </p15:guide>
        <p15:guide id="6" orient="horz" pos="1601" userDrawn="1">
          <p15:clr>
            <a:srgbClr val="FBAE40"/>
          </p15:clr>
        </p15:guide>
        <p15:guide id="7" orient="horz" pos="1390" userDrawn="1">
          <p15:clr>
            <a:srgbClr val="FBAE40"/>
          </p15:clr>
        </p15:guide>
        <p15:guide id="8" orient="horz" pos="1046" userDrawn="1">
          <p15:clr>
            <a:srgbClr val="FBAE40"/>
          </p15:clr>
        </p15:guide>
        <p15:guide id="9" orient="horz" pos="832" userDrawn="1">
          <p15:clr>
            <a:srgbClr val="FBAE40"/>
          </p15:clr>
        </p15:guide>
        <p15:guide id="10" orient="horz" pos="489" userDrawn="1">
          <p15:clr>
            <a:srgbClr val="FBAE40"/>
          </p15:clr>
        </p15:guide>
        <p15:guide id="11" orient="horz" pos="277" userDrawn="1">
          <p15:clr>
            <a:srgbClr val="FBAE4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9/12/23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0874551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80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80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9/12/23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5591493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/>
          <p:cNvSpPr>
            <a:spLocks noGrp="1"/>
          </p:cNvSpPr>
          <p:nvPr>
            <p:ph type="subTitle" idx="10" hasCustomPrompt="1"/>
          </p:nvPr>
        </p:nvSpPr>
        <p:spPr>
          <a:xfrm>
            <a:off x="457200" y="2587192"/>
            <a:ext cx="8229600" cy="54317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2800" b="0" baseline="0">
                <a:solidFill>
                  <a:schemeClr val="tx1"/>
                </a:solidFill>
                <a:latin typeface="Arial"/>
                <a:cs typeface="Arial"/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/>
              <a:t>Click to edit subtitle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725182"/>
            <a:ext cx="8229600" cy="857250"/>
          </a:xfrm>
        </p:spPr>
        <p:txBody>
          <a:bodyPr/>
          <a:lstStyle/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1285436938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E0AA4A-BDF6-5B4A-84AE-EDC943B6DD6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7547" y="666751"/>
            <a:ext cx="8568908" cy="34480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457189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  <a:defRPr lang="en-US" sz="1800" b="0" i="0" kern="1200" dirty="0">
                <a:solidFill>
                  <a:schemeClr val="accent2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120647" lvl="0" indent="-120647" algn="l" defTabSz="457189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 dirty="0"/>
              <a:t>Click to add subtitle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5520C5E-DF02-6749-84F3-5F328EE0B4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7FBDD9F9-47A7-2F4D-9FB4-D35E03D97B8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87546" y="1011555"/>
            <a:ext cx="8568907" cy="33953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 algn="l" defTabSz="457189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tabLst/>
              <a:defRPr lang="en-US" sz="18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algn="l" defTabSz="457189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tabLst/>
              <a:defRPr lang="en-US" sz="18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algn="l" defTabSz="457189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SzPct val="93000"/>
              <a:tabLst/>
              <a:defRPr lang="en-US" sz="18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4pPr>
            <a:lvl5pPr algn="l" defTabSz="457189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tabLst/>
              <a:defRPr lang="en-US" sz="18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5pPr>
          </a:lstStyle>
          <a:p>
            <a:pPr lvl="1"/>
            <a:r>
              <a:rPr lang="en-US" dirty="0"/>
              <a:t>First level bullet</a:t>
            </a:r>
          </a:p>
          <a:p>
            <a:pPr lvl="2"/>
            <a:r>
              <a:rPr lang="en-US" dirty="0"/>
              <a:t>Second level bullet</a:t>
            </a:r>
          </a:p>
          <a:p>
            <a:pPr lvl="3"/>
            <a:r>
              <a:rPr lang="en-US" dirty="0"/>
              <a:t>Third level bullet</a:t>
            </a:r>
          </a:p>
          <a:p>
            <a:pPr lvl="4"/>
            <a:r>
              <a:rPr lang="en-US" dirty="0"/>
              <a:t>Fourth level bullet</a:t>
            </a:r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74103146-0ED8-B043-B2AD-C9BAFBB70F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6613517"/>
      </p:ext>
    </p:extLst>
  </p:cSld>
  <p:clrMapOvr>
    <a:masterClrMapping/>
  </p:clrMapOvr>
  <p:transition>
    <p:fad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C3234-2208-4FD5-BA5D-47924B90C3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 sz="26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35806CBA-57D9-9E40-85DA-4469949C69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489683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 SLID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 descr="A person sitting at a table with a computer and smiling at the camera&#10;&#10;Description automatically generated">
            <a:extLst>
              <a:ext uri="{FF2B5EF4-FFF2-40B4-BE49-F238E27FC236}">
                <a16:creationId xmlns:a16="http://schemas.microsoft.com/office/drawing/2014/main" id="{95289ED6-22CB-3841-B9A4-B6BDC30012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972032" y="0"/>
            <a:ext cx="3171968" cy="4702627"/>
          </a:xfrm>
          <a:prstGeom prst="rect">
            <a:avLst/>
          </a:prstGeom>
        </p:spPr>
      </p:pic>
      <p:pic>
        <p:nvPicPr>
          <p:cNvPr id="4" name="Picture 3" descr="A picture containing sitting, fireworks, grass, water&#10;&#10;Description automatically generated">
            <a:extLst>
              <a:ext uri="{FF2B5EF4-FFF2-40B4-BE49-F238E27FC236}">
                <a16:creationId xmlns:a16="http://schemas.microsoft.com/office/drawing/2014/main" id="{AA5C325F-4A68-544E-9FFF-FFA03FF8879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1291" r="66084" b="433"/>
          <a:stretch/>
        </p:blipFill>
        <p:spPr>
          <a:xfrm>
            <a:off x="4585033" y="0"/>
            <a:ext cx="1898882" cy="47026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9278" y="153484"/>
            <a:ext cx="4135967" cy="513266"/>
          </a:xfrm>
        </p:spPr>
        <p:txBody>
          <a:bodyPr anchor="t"/>
          <a:lstStyle/>
          <a:p>
            <a:r>
              <a:rPr lang="en-US"/>
              <a:t>Click to Add Title</a:t>
            </a:r>
          </a:p>
        </p:txBody>
      </p:sp>
      <p:sp>
        <p:nvSpPr>
          <p:cNvPr id="119" name="Text Placeholder 4">
            <a:extLst>
              <a:ext uri="{FF2B5EF4-FFF2-40B4-BE49-F238E27FC236}">
                <a16:creationId xmlns:a16="http://schemas.microsoft.com/office/drawing/2014/main" id="{FA793AB3-DCD5-0640-A2DA-896E5335DB0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125360" y="1033120"/>
            <a:ext cx="2817312" cy="336960"/>
          </a:xfrm>
          <a:prstGeom prst="rect">
            <a:avLst/>
          </a:prstGeom>
        </p:spPr>
        <p:txBody>
          <a:bodyPr lIns="0" bIns="0" anchor="b"/>
          <a:lstStyle>
            <a:lvl1pPr>
              <a:defRPr sz="1400" b="1">
                <a:solidFill>
                  <a:schemeClr val="accent2"/>
                </a:solidFill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0" name="Text Placeholder 8">
            <a:extLst>
              <a:ext uri="{FF2B5EF4-FFF2-40B4-BE49-F238E27FC236}">
                <a16:creationId xmlns:a16="http://schemas.microsoft.com/office/drawing/2014/main" id="{3E0D0984-A55E-2841-B60B-21DE166D6C9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289278" y="1033123"/>
            <a:ext cx="676291" cy="693573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3200" b="1" dirty="0">
                <a:solidFill>
                  <a:schemeClr val="accent2"/>
                </a:solidFill>
              </a:defRPr>
            </a:lvl1pPr>
          </a:lstStyle>
          <a:p>
            <a:pPr lvl="0" algn="ctr"/>
            <a:r>
              <a:rPr lang="en-US" dirty="0"/>
              <a:t>01</a:t>
            </a:r>
          </a:p>
        </p:txBody>
      </p:sp>
      <p:sp>
        <p:nvSpPr>
          <p:cNvPr id="121" name="Text Placeholder 4">
            <a:extLst>
              <a:ext uri="{FF2B5EF4-FFF2-40B4-BE49-F238E27FC236}">
                <a16:creationId xmlns:a16="http://schemas.microsoft.com/office/drawing/2014/main" id="{38D71896-0420-2442-8989-13784C60FD43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125360" y="1389736"/>
            <a:ext cx="2817312" cy="336960"/>
          </a:xfrm>
          <a:prstGeom prst="rect">
            <a:avLst/>
          </a:prstGeom>
        </p:spPr>
        <p:txBody>
          <a:bodyPr lIns="0" tIns="0" anchor="t"/>
          <a:lstStyle>
            <a:lvl1pPr>
              <a:defRPr sz="1200">
                <a:solidFill>
                  <a:schemeClr val="tx1"/>
                </a:solidFill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2" name="Text Placeholder 4">
            <a:extLst>
              <a:ext uri="{FF2B5EF4-FFF2-40B4-BE49-F238E27FC236}">
                <a16:creationId xmlns:a16="http://schemas.microsoft.com/office/drawing/2014/main" id="{2B143784-D8F6-E940-9FF9-DF2980164564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1125359" y="1917006"/>
            <a:ext cx="2817313" cy="33696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400" b="1" i="0" kern="1200" dirty="0">
                <a:solidFill>
                  <a:schemeClr val="accent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3" name="Text Placeholder 8">
            <a:extLst>
              <a:ext uri="{FF2B5EF4-FFF2-40B4-BE49-F238E27FC236}">
                <a16:creationId xmlns:a16="http://schemas.microsoft.com/office/drawing/2014/main" id="{6290917C-F9FF-F740-A706-053C4A763AA9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293092" y="1917007"/>
            <a:ext cx="672477" cy="693575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3200" b="1" i="0" kern="1200" dirty="0">
                <a:solidFill>
                  <a:schemeClr val="accent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ctr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 dirty="0"/>
              <a:t>02</a:t>
            </a:r>
          </a:p>
        </p:txBody>
      </p:sp>
      <p:sp>
        <p:nvSpPr>
          <p:cNvPr id="124" name="Text Placeholder 4">
            <a:extLst>
              <a:ext uri="{FF2B5EF4-FFF2-40B4-BE49-F238E27FC236}">
                <a16:creationId xmlns:a16="http://schemas.microsoft.com/office/drawing/2014/main" id="{95B97AFB-A90D-3E44-9D39-315D3769F8AC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125359" y="2273622"/>
            <a:ext cx="2817313" cy="336960"/>
          </a:xfrm>
          <a:prstGeom prst="rect">
            <a:avLst/>
          </a:prstGeom>
        </p:spPr>
        <p:txBody>
          <a:bodyPr lIns="0" tIns="0" anchor="t"/>
          <a:lstStyle>
            <a:lvl1pPr>
              <a:defRPr sz="1200">
                <a:solidFill>
                  <a:schemeClr val="tx1"/>
                </a:solidFill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5" name="Text Placeholder 4">
            <a:extLst>
              <a:ext uri="{FF2B5EF4-FFF2-40B4-BE49-F238E27FC236}">
                <a16:creationId xmlns:a16="http://schemas.microsoft.com/office/drawing/2014/main" id="{85829481-6D7B-F045-8EE9-B4C1ECD75B2F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1125358" y="2798720"/>
            <a:ext cx="2817314" cy="33696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400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6" name="Text Placeholder 8">
            <a:extLst>
              <a:ext uri="{FF2B5EF4-FFF2-40B4-BE49-F238E27FC236}">
                <a16:creationId xmlns:a16="http://schemas.microsoft.com/office/drawing/2014/main" id="{DDFAAB57-C865-E142-8013-DC08424C3217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293092" y="2798720"/>
            <a:ext cx="672478" cy="693576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3200" b="1" dirty="0">
                <a:solidFill>
                  <a:schemeClr val="tx2"/>
                </a:solidFill>
              </a:defRPr>
            </a:lvl1pPr>
          </a:lstStyle>
          <a:p>
            <a:pPr lvl="0" algn="ctr"/>
            <a:r>
              <a:rPr lang="en-US" dirty="0"/>
              <a:t>03</a:t>
            </a:r>
          </a:p>
        </p:txBody>
      </p:sp>
      <p:sp>
        <p:nvSpPr>
          <p:cNvPr id="127" name="Text Placeholder 4">
            <a:extLst>
              <a:ext uri="{FF2B5EF4-FFF2-40B4-BE49-F238E27FC236}">
                <a16:creationId xmlns:a16="http://schemas.microsoft.com/office/drawing/2014/main" id="{82E86A85-4E44-8349-A22F-97196BA2E146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1125358" y="3155336"/>
            <a:ext cx="2817314" cy="336960"/>
          </a:xfrm>
          <a:prstGeom prst="rect">
            <a:avLst/>
          </a:prstGeom>
        </p:spPr>
        <p:txBody>
          <a:bodyPr lIns="0" tIns="0" anchor="t"/>
          <a:lstStyle>
            <a:lvl1pPr>
              <a:defRPr sz="1200">
                <a:solidFill>
                  <a:schemeClr val="tx1"/>
                </a:solidFill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8" name="Text Placeholder 4">
            <a:extLst>
              <a:ext uri="{FF2B5EF4-FFF2-40B4-BE49-F238E27FC236}">
                <a16:creationId xmlns:a16="http://schemas.microsoft.com/office/drawing/2014/main" id="{68B0C214-3DE4-C248-B534-D6D2F1B6FCC8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125358" y="3680434"/>
            <a:ext cx="2817314" cy="33696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400" b="1" i="0" kern="1200" dirty="0">
                <a:solidFill>
                  <a:schemeClr val="accent3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9" name="Text Placeholder 8">
            <a:extLst>
              <a:ext uri="{FF2B5EF4-FFF2-40B4-BE49-F238E27FC236}">
                <a16:creationId xmlns:a16="http://schemas.microsoft.com/office/drawing/2014/main" id="{F54927C7-10AB-6541-9CAD-DF24D237EE27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289278" y="3680434"/>
            <a:ext cx="676291" cy="693576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3200" b="1" dirty="0">
                <a:solidFill>
                  <a:schemeClr val="accent3"/>
                </a:solidFill>
              </a:defRPr>
            </a:lvl1pPr>
          </a:lstStyle>
          <a:p>
            <a:pPr lvl="0" algn="ctr"/>
            <a:r>
              <a:rPr lang="en-US" dirty="0"/>
              <a:t>04</a:t>
            </a:r>
          </a:p>
        </p:txBody>
      </p:sp>
      <p:sp>
        <p:nvSpPr>
          <p:cNvPr id="130" name="Text Placeholder 4">
            <a:extLst>
              <a:ext uri="{FF2B5EF4-FFF2-40B4-BE49-F238E27FC236}">
                <a16:creationId xmlns:a16="http://schemas.microsoft.com/office/drawing/2014/main" id="{CF5B1F37-AEB6-BE44-A4A4-3636711C9D05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1125358" y="4037050"/>
            <a:ext cx="2817314" cy="336960"/>
          </a:xfrm>
          <a:prstGeom prst="rect">
            <a:avLst/>
          </a:prstGeom>
        </p:spPr>
        <p:txBody>
          <a:bodyPr lIns="0" tIns="0" anchor="t"/>
          <a:lstStyle>
            <a:lvl1pPr>
              <a:defRPr sz="1200">
                <a:solidFill>
                  <a:schemeClr val="tx1"/>
                </a:solidFill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CE14D27-3377-554F-95D1-74791DD94F72}"/>
              </a:ext>
            </a:extLst>
          </p:cNvPr>
          <p:cNvCxnSpPr>
            <a:cxnSpLocks/>
          </p:cNvCxnSpPr>
          <p:nvPr userDrawn="1"/>
        </p:nvCxnSpPr>
        <p:spPr>
          <a:xfrm>
            <a:off x="1045465" y="3804972"/>
            <a:ext cx="0" cy="444500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B908FAE-22D5-EB40-B26F-79336CC1F35B}"/>
              </a:ext>
            </a:extLst>
          </p:cNvPr>
          <p:cNvCxnSpPr>
            <a:cxnSpLocks/>
          </p:cNvCxnSpPr>
          <p:nvPr userDrawn="1"/>
        </p:nvCxnSpPr>
        <p:spPr>
          <a:xfrm>
            <a:off x="1045465" y="2923258"/>
            <a:ext cx="0" cy="444500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8A06532-A4BA-CD4E-B533-E1BDE8537DA5}"/>
              </a:ext>
            </a:extLst>
          </p:cNvPr>
          <p:cNvCxnSpPr>
            <a:cxnSpLocks/>
          </p:cNvCxnSpPr>
          <p:nvPr userDrawn="1"/>
        </p:nvCxnSpPr>
        <p:spPr>
          <a:xfrm>
            <a:off x="1045465" y="2041544"/>
            <a:ext cx="0" cy="444500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4ED5B35-5E30-724B-87D0-46C006B35C03}"/>
              </a:ext>
            </a:extLst>
          </p:cNvPr>
          <p:cNvCxnSpPr>
            <a:cxnSpLocks/>
          </p:cNvCxnSpPr>
          <p:nvPr userDrawn="1"/>
        </p:nvCxnSpPr>
        <p:spPr>
          <a:xfrm>
            <a:off x="1045465" y="1157659"/>
            <a:ext cx="0" cy="444500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Slide Number Placeholder 2">
            <a:extLst>
              <a:ext uri="{FF2B5EF4-FFF2-40B4-BE49-F238E27FC236}">
                <a16:creationId xmlns:a16="http://schemas.microsoft.com/office/drawing/2014/main" id="{49033DAB-530B-4845-B3C4-46C687E995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6" name="Picture Placeholder 3">
            <a:extLst>
              <a:ext uri="{FF2B5EF4-FFF2-40B4-BE49-F238E27FC236}">
                <a16:creationId xmlns:a16="http://schemas.microsoft.com/office/drawing/2014/main" id="{D62CF837-910E-5748-B034-7862E21ED698}"/>
              </a:ext>
            </a:extLst>
          </p:cNvPr>
          <p:cNvSpPr>
            <a:spLocks noGrp="1"/>
          </p:cNvSpPr>
          <p:nvPr>
            <p:ph type="pic" sz="quarter" idx="61" hasCustomPrompt="1"/>
          </p:nvPr>
        </p:nvSpPr>
        <p:spPr>
          <a:xfrm>
            <a:off x="4585032" y="-1"/>
            <a:ext cx="4558968" cy="4702628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000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change image, or delete the overlay to keep existing image</a:t>
            </a:r>
          </a:p>
        </p:txBody>
      </p:sp>
    </p:spTree>
    <p:extLst>
      <p:ext uri="{BB962C8B-B14F-4D97-AF65-F5344CB8AC3E}">
        <p14:creationId xmlns:p14="http://schemas.microsoft.com/office/powerpoint/2010/main" val="3535596701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 SLIDE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Text Placeholder 4">
            <a:extLst>
              <a:ext uri="{FF2B5EF4-FFF2-40B4-BE49-F238E27FC236}">
                <a16:creationId xmlns:a16="http://schemas.microsoft.com/office/drawing/2014/main" id="{95099DE8-574F-9041-8E2B-79625CE7D69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645618" y="274421"/>
            <a:ext cx="3878704" cy="336960"/>
          </a:xfrm>
          <a:prstGeom prst="rect">
            <a:avLst/>
          </a:prstGeom>
        </p:spPr>
        <p:txBody>
          <a:bodyPr lIns="0" bIns="0" anchor="b"/>
          <a:lstStyle>
            <a:lvl1pPr>
              <a:defRPr sz="1400" b="1">
                <a:solidFill>
                  <a:schemeClr val="accent2"/>
                </a:solidFill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17" name="Text Placeholder 8">
            <a:extLst>
              <a:ext uri="{FF2B5EF4-FFF2-40B4-BE49-F238E27FC236}">
                <a16:creationId xmlns:a16="http://schemas.microsoft.com/office/drawing/2014/main" id="{C1CCAC30-5492-DA47-BC16-AF81DEEE085C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809536" y="274424"/>
            <a:ext cx="676291" cy="693573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ctr">
              <a:defRPr lang="en-US" sz="3200" b="1" dirty="0">
                <a:solidFill>
                  <a:schemeClr val="accent2"/>
                </a:solidFill>
              </a:defRPr>
            </a:lvl1pPr>
          </a:lstStyle>
          <a:p>
            <a:pPr lvl="0" algn="ctr"/>
            <a:r>
              <a:rPr lang="en-US" dirty="0"/>
              <a:t>01</a:t>
            </a:r>
          </a:p>
        </p:txBody>
      </p:sp>
      <p:sp>
        <p:nvSpPr>
          <p:cNvPr id="118" name="Text Placeholder 4">
            <a:extLst>
              <a:ext uri="{FF2B5EF4-FFF2-40B4-BE49-F238E27FC236}">
                <a16:creationId xmlns:a16="http://schemas.microsoft.com/office/drawing/2014/main" id="{48B7EFB6-5D6B-2140-B682-F250745FADF6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4645618" y="631037"/>
            <a:ext cx="3878704" cy="336960"/>
          </a:xfrm>
          <a:prstGeom prst="rect">
            <a:avLst/>
          </a:prstGeom>
        </p:spPr>
        <p:txBody>
          <a:bodyPr lIns="0" tIns="0" anchor="t"/>
          <a:lstStyle>
            <a:lvl1pPr>
              <a:defRPr sz="1200">
                <a:solidFill>
                  <a:schemeClr val="tx1"/>
                </a:solidFill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9" name="Text Placeholder 4">
            <a:extLst>
              <a:ext uri="{FF2B5EF4-FFF2-40B4-BE49-F238E27FC236}">
                <a16:creationId xmlns:a16="http://schemas.microsoft.com/office/drawing/2014/main" id="{4F253BC2-F500-3148-B49B-29A1793CFA68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4645617" y="1158307"/>
            <a:ext cx="3878706" cy="33696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400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0" name="Text Placeholder 8">
            <a:extLst>
              <a:ext uri="{FF2B5EF4-FFF2-40B4-BE49-F238E27FC236}">
                <a16:creationId xmlns:a16="http://schemas.microsoft.com/office/drawing/2014/main" id="{D85B2A18-ED79-A44D-9AFB-C32B455A48ED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3813350" y="1158308"/>
            <a:ext cx="672477" cy="693575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ctr">
              <a:defRPr lang="en-US" sz="3200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ctr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 dirty="0"/>
              <a:t>02</a:t>
            </a:r>
          </a:p>
        </p:txBody>
      </p:sp>
      <p:sp>
        <p:nvSpPr>
          <p:cNvPr id="121" name="Text Placeholder 4">
            <a:extLst>
              <a:ext uri="{FF2B5EF4-FFF2-40B4-BE49-F238E27FC236}">
                <a16:creationId xmlns:a16="http://schemas.microsoft.com/office/drawing/2014/main" id="{6C18B101-901D-774D-A6E3-D83A2A86AB7C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4645617" y="1514923"/>
            <a:ext cx="3878706" cy="336960"/>
          </a:xfrm>
          <a:prstGeom prst="rect">
            <a:avLst/>
          </a:prstGeom>
        </p:spPr>
        <p:txBody>
          <a:bodyPr lIns="0" tIns="0" anchor="t"/>
          <a:lstStyle>
            <a:lvl1pPr>
              <a:defRPr sz="1200">
                <a:solidFill>
                  <a:schemeClr val="tx1"/>
                </a:solidFill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2" name="Text Placeholder 4">
            <a:extLst>
              <a:ext uri="{FF2B5EF4-FFF2-40B4-BE49-F238E27FC236}">
                <a16:creationId xmlns:a16="http://schemas.microsoft.com/office/drawing/2014/main" id="{9F42745A-769E-4A43-9851-1FFB3BC94A9F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4645615" y="2040021"/>
            <a:ext cx="3878707" cy="33696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400" b="1" i="0" kern="1200" dirty="0">
                <a:solidFill>
                  <a:schemeClr val="accent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3" name="Text Placeholder 8">
            <a:extLst>
              <a:ext uri="{FF2B5EF4-FFF2-40B4-BE49-F238E27FC236}">
                <a16:creationId xmlns:a16="http://schemas.microsoft.com/office/drawing/2014/main" id="{9D1AAF0F-2C2A-734B-B00F-F061AE6DE218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3813350" y="2040021"/>
            <a:ext cx="672478" cy="693576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ctr">
              <a:defRPr lang="en-US" sz="3200" b="1" dirty="0">
                <a:solidFill>
                  <a:schemeClr val="accent1"/>
                </a:solidFill>
              </a:defRPr>
            </a:lvl1pPr>
          </a:lstStyle>
          <a:p>
            <a:pPr lvl="0" algn="ctr"/>
            <a:r>
              <a:rPr lang="en-US" dirty="0"/>
              <a:t>03</a:t>
            </a:r>
          </a:p>
        </p:txBody>
      </p:sp>
      <p:sp>
        <p:nvSpPr>
          <p:cNvPr id="124" name="Text Placeholder 4">
            <a:extLst>
              <a:ext uri="{FF2B5EF4-FFF2-40B4-BE49-F238E27FC236}">
                <a16:creationId xmlns:a16="http://schemas.microsoft.com/office/drawing/2014/main" id="{8D272742-9404-1A41-B499-41B229D7A9C7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4645615" y="2396637"/>
            <a:ext cx="3878707" cy="336960"/>
          </a:xfrm>
          <a:prstGeom prst="rect">
            <a:avLst/>
          </a:prstGeom>
        </p:spPr>
        <p:txBody>
          <a:bodyPr lIns="0" tIns="0" anchor="t"/>
          <a:lstStyle>
            <a:lvl1pPr>
              <a:defRPr sz="1200">
                <a:solidFill>
                  <a:schemeClr val="tx1"/>
                </a:solidFill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5" name="Text Placeholder 4">
            <a:extLst>
              <a:ext uri="{FF2B5EF4-FFF2-40B4-BE49-F238E27FC236}">
                <a16:creationId xmlns:a16="http://schemas.microsoft.com/office/drawing/2014/main" id="{7282B8FA-E88E-5B41-83AA-2ED3D85AC861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4645615" y="2921735"/>
            <a:ext cx="3878707" cy="33696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400" b="1" i="0" kern="1200" dirty="0">
                <a:solidFill>
                  <a:schemeClr val="accent3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6" name="Text Placeholder 8">
            <a:extLst>
              <a:ext uri="{FF2B5EF4-FFF2-40B4-BE49-F238E27FC236}">
                <a16:creationId xmlns:a16="http://schemas.microsoft.com/office/drawing/2014/main" id="{ED35D191-5360-274D-8339-74CA37A4B924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3809536" y="2921735"/>
            <a:ext cx="676291" cy="693576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ctr">
              <a:defRPr lang="en-US" sz="3200" b="1" dirty="0">
                <a:solidFill>
                  <a:schemeClr val="accent3"/>
                </a:solidFill>
              </a:defRPr>
            </a:lvl1pPr>
          </a:lstStyle>
          <a:p>
            <a:pPr lvl="0" algn="ctr"/>
            <a:r>
              <a:rPr lang="en-US" dirty="0"/>
              <a:t>04</a:t>
            </a:r>
          </a:p>
        </p:txBody>
      </p:sp>
      <p:sp>
        <p:nvSpPr>
          <p:cNvPr id="127" name="Text Placeholder 4">
            <a:extLst>
              <a:ext uri="{FF2B5EF4-FFF2-40B4-BE49-F238E27FC236}">
                <a16:creationId xmlns:a16="http://schemas.microsoft.com/office/drawing/2014/main" id="{A9E01E94-A714-D248-B7D1-777452121A5E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4645615" y="3278351"/>
            <a:ext cx="3878707" cy="336960"/>
          </a:xfrm>
          <a:prstGeom prst="rect">
            <a:avLst/>
          </a:prstGeom>
        </p:spPr>
        <p:txBody>
          <a:bodyPr lIns="0" tIns="0" anchor="t"/>
          <a:lstStyle>
            <a:lvl1pPr>
              <a:defRPr sz="1200">
                <a:solidFill>
                  <a:schemeClr val="tx1"/>
                </a:solidFill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8" name="Text Placeholder 4">
            <a:extLst>
              <a:ext uri="{FF2B5EF4-FFF2-40B4-BE49-F238E27FC236}">
                <a16:creationId xmlns:a16="http://schemas.microsoft.com/office/drawing/2014/main" id="{69827C6E-2E5A-654F-8129-EECF7C674BF4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4645615" y="3803449"/>
            <a:ext cx="3878707" cy="33696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400" b="1" i="0" kern="1200" dirty="0">
                <a:solidFill>
                  <a:schemeClr val="bg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9" name="Text Placeholder 8">
            <a:extLst>
              <a:ext uri="{FF2B5EF4-FFF2-40B4-BE49-F238E27FC236}">
                <a16:creationId xmlns:a16="http://schemas.microsoft.com/office/drawing/2014/main" id="{AEEFF60B-AB80-7C4E-AE06-84447952CB7B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3813350" y="3803450"/>
            <a:ext cx="672478" cy="693575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ctr">
              <a:defRPr lang="en-US" sz="3200" b="1" dirty="0">
                <a:solidFill>
                  <a:schemeClr val="bg2"/>
                </a:solidFill>
              </a:defRPr>
            </a:lvl1pPr>
          </a:lstStyle>
          <a:p>
            <a:pPr lvl="0" algn="ctr"/>
            <a:r>
              <a:rPr lang="en-US" dirty="0"/>
              <a:t>05</a:t>
            </a:r>
          </a:p>
        </p:txBody>
      </p:sp>
      <p:sp>
        <p:nvSpPr>
          <p:cNvPr id="130" name="Text Placeholder 4">
            <a:extLst>
              <a:ext uri="{FF2B5EF4-FFF2-40B4-BE49-F238E27FC236}">
                <a16:creationId xmlns:a16="http://schemas.microsoft.com/office/drawing/2014/main" id="{001E0006-A93F-5D4E-B60E-1159575D155E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4645615" y="4160065"/>
            <a:ext cx="3878707" cy="336960"/>
          </a:xfrm>
          <a:prstGeom prst="rect">
            <a:avLst/>
          </a:prstGeom>
        </p:spPr>
        <p:txBody>
          <a:bodyPr lIns="0" tIns="0" anchor="t"/>
          <a:lstStyle>
            <a:lvl1pPr>
              <a:defRPr sz="1200">
                <a:solidFill>
                  <a:schemeClr val="tx1"/>
                </a:solidFill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339C5B0B-1272-1A46-9F84-72356DD13D74}"/>
              </a:ext>
            </a:extLst>
          </p:cNvPr>
          <p:cNvCxnSpPr>
            <a:cxnSpLocks/>
          </p:cNvCxnSpPr>
          <p:nvPr userDrawn="1"/>
        </p:nvCxnSpPr>
        <p:spPr>
          <a:xfrm>
            <a:off x="4565723" y="3927987"/>
            <a:ext cx="0" cy="444500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1265482E-CCD0-7846-B969-D7D97C615087}"/>
              </a:ext>
            </a:extLst>
          </p:cNvPr>
          <p:cNvCxnSpPr>
            <a:cxnSpLocks/>
          </p:cNvCxnSpPr>
          <p:nvPr userDrawn="1"/>
        </p:nvCxnSpPr>
        <p:spPr>
          <a:xfrm>
            <a:off x="4565723" y="3046273"/>
            <a:ext cx="0" cy="444500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A984A4B3-E99F-7749-90E7-2C6E22E3CBDB}"/>
              </a:ext>
            </a:extLst>
          </p:cNvPr>
          <p:cNvCxnSpPr>
            <a:cxnSpLocks/>
          </p:cNvCxnSpPr>
          <p:nvPr userDrawn="1"/>
        </p:nvCxnSpPr>
        <p:spPr>
          <a:xfrm>
            <a:off x="4565723" y="2164559"/>
            <a:ext cx="0" cy="444500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69C01CEA-6C4C-BF4A-9905-36DE0F7CCDA5}"/>
              </a:ext>
            </a:extLst>
          </p:cNvPr>
          <p:cNvCxnSpPr>
            <a:cxnSpLocks/>
          </p:cNvCxnSpPr>
          <p:nvPr userDrawn="1"/>
        </p:nvCxnSpPr>
        <p:spPr>
          <a:xfrm>
            <a:off x="4565723" y="1282845"/>
            <a:ext cx="0" cy="444500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12C2A6EB-33DC-2843-AE4F-60FBEE0A4511}"/>
              </a:ext>
            </a:extLst>
          </p:cNvPr>
          <p:cNvCxnSpPr>
            <a:cxnSpLocks/>
          </p:cNvCxnSpPr>
          <p:nvPr userDrawn="1"/>
        </p:nvCxnSpPr>
        <p:spPr>
          <a:xfrm>
            <a:off x="4565723" y="398960"/>
            <a:ext cx="0" cy="444500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6839" y="1924753"/>
            <a:ext cx="2740661" cy="85312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Add Title</a:t>
            </a:r>
          </a:p>
        </p:txBody>
      </p:sp>
      <p:sp>
        <p:nvSpPr>
          <p:cNvPr id="27" name="Slide Number Placeholder 2">
            <a:extLst>
              <a:ext uri="{FF2B5EF4-FFF2-40B4-BE49-F238E27FC236}">
                <a16:creationId xmlns:a16="http://schemas.microsoft.com/office/drawing/2014/main" id="{4CEAB0D7-EE10-3240-ACA1-CAE55C9024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0" name="Picture 29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AB167D74-A4B8-AA45-8E77-F9ED2F62A45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118" t="1215"/>
          <a:stretch/>
        </p:blipFill>
        <p:spPr>
          <a:xfrm>
            <a:off x="-1" y="-4573"/>
            <a:ext cx="3301609" cy="4706747"/>
          </a:xfrm>
          <a:prstGeom prst="rect">
            <a:avLst/>
          </a:prstGeom>
        </p:spPr>
      </p:pic>
      <p:sp>
        <p:nvSpPr>
          <p:cNvPr id="26" name="Picture Placeholder 4">
            <a:extLst>
              <a:ext uri="{FF2B5EF4-FFF2-40B4-BE49-F238E27FC236}">
                <a16:creationId xmlns:a16="http://schemas.microsoft.com/office/drawing/2014/main" id="{EE00522D-98A5-064E-B37C-B66BA2BE6C82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-1" y="-1"/>
            <a:ext cx="3301609" cy="4698058"/>
          </a:xfrm>
          <a:prstGeom prst="rect">
            <a:avLst/>
          </a:prstGeom>
        </p:spPr>
        <p:txBody>
          <a:bodyPr vert="horz" lIns="548640" tIns="1554480" rIns="548640" bIns="45720" rtlCol="0" anchor="t">
            <a:noAutofit/>
          </a:bodyPr>
          <a:lstStyle>
            <a:lvl1pPr>
              <a:defRPr lang="en-US" sz="800" dirty="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</a:defRPr>
            </a:lvl1pPr>
          </a:lstStyle>
          <a:p>
            <a:pPr marR="0" lvl="0" algn="ctr" fontAlgn="auto">
              <a:buSzTx/>
              <a:tabLst/>
            </a:pPr>
            <a:r>
              <a:rPr lang="en-US" dirty="0"/>
              <a:t>Click icon to change image, or delete the overlay to keep existing image</a:t>
            </a:r>
          </a:p>
        </p:txBody>
      </p:sp>
    </p:spTree>
    <p:extLst>
      <p:ext uri="{BB962C8B-B14F-4D97-AF65-F5344CB8AC3E}">
        <p14:creationId xmlns:p14="http://schemas.microsoft.com/office/powerpoint/2010/main" val="2391007643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microsoft.com/office/2007/relationships/hdphoto" Target="../media/hdphoto1.wdp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emf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13" Type="http://schemas.openxmlformats.org/officeDocument/2006/relationships/slideLayout" Target="../slideLayouts/slideLayout33.xml"/><Relationship Id="rId18" Type="http://schemas.openxmlformats.org/officeDocument/2006/relationships/slideLayout" Target="../slideLayouts/slideLayout38.xml"/><Relationship Id="rId3" Type="http://schemas.openxmlformats.org/officeDocument/2006/relationships/slideLayout" Target="../slideLayouts/slideLayout23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32.xml"/><Relationship Id="rId17" Type="http://schemas.openxmlformats.org/officeDocument/2006/relationships/slideLayout" Target="../slideLayouts/slideLayout37.xml"/><Relationship Id="rId2" Type="http://schemas.openxmlformats.org/officeDocument/2006/relationships/slideLayout" Target="../slideLayouts/slideLayout22.xml"/><Relationship Id="rId16" Type="http://schemas.openxmlformats.org/officeDocument/2006/relationships/slideLayout" Target="../slideLayouts/slideLayout36.xml"/><Relationship Id="rId20" Type="http://schemas.openxmlformats.org/officeDocument/2006/relationships/slideLayout" Target="../slideLayouts/slideLayout40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5.xml"/><Relationship Id="rId15" Type="http://schemas.openxmlformats.org/officeDocument/2006/relationships/slideLayout" Target="../slideLayouts/slideLayout35.xml"/><Relationship Id="rId23" Type="http://schemas.openxmlformats.org/officeDocument/2006/relationships/image" Target="../media/image3.png"/><Relationship Id="rId10" Type="http://schemas.openxmlformats.org/officeDocument/2006/relationships/slideLayout" Target="../slideLayouts/slideLayout30.xml"/><Relationship Id="rId19" Type="http://schemas.openxmlformats.org/officeDocument/2006/relationships/slideLayout" Target="../slideLayouts/slideLayout39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Relationship Id="rId14" Type="http://schemas.openxmlformats.org/officeDocument/2006/relationships/slideLayout" Target="../slideLayouts/slideLayout34.xml"/><Relationship Id="rId22" Type="http://schemas.openxmlformats.org/officeDocument/2006/relationships/image" Target="../media/image1.emf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3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42.xml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1.emf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44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47.xml"/><Relationship Id="rId7" Type="http://schemas.openxmlformats.org/officeDocument/2006/relationships/image" Target="../media/image1.emf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image" Target="../media/image38.png"/><Relationship Id="rId5" Type="http://schemas.openxmlformats.org/officeDocument/2006/relationships/theme" Target="../theme/theme4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48.xml"/><Relationship Id="rId9" Type="http://schemas.microsoft.com/office/2007/relationships/hdphoto" Target="../media/hdphoto2.wdp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3.png"/><Relationship Id="rId1" Type="http://schemas.openxmlformats.org/officeDocument/2006/relationships/theme" Target="../theme/theme5.xml"/><Relationship Id="rId6" Type="http://schemas.openxmlformats.org/officeDocument/2006/relationships/image" Target="../media/image3.png"/><Relationship Id="rId5" Type="http://schemas.microsoft.com/office/2007/relationships/hdphoto" Target="../media/hdphoto6.wdp"/><Relationship Id="rId4" Type="http://schemas.openxmlformats.org/officeDocument/2006/relationships/image" Target="../media/image2.pn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51.xml"/><Relationship Id="rId7" Type="http://schemas.openxmlformats.org/officeDocument/2006/relationships/image" Target="../media/image1.emf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6" Type="http://schemas.openxmlformats.org/officeDocument/2006/relationships/image" Target="../media/image44.jpeg"/><Relationship Id="rId5" Type="http://schemas.openxmlformats.org/officeDocument/2006/relationships/theme" Target="../theme/theme6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52.xml"/><Relationship Id="rId9" Type="http://schemas.microsoft.com/office/2007/relationships/hdphoto" Target="../media/hdphoto7.wdp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55.xml"/><Relationship Id="rId7" Type="http://schemas.openxmlformats.org/officeDocument/2006/relationships/image" Target="../media/image1.emf"/><Relationship Id="rId2" Type="http://schemas.openxmlformats.org/officeDocument/2006/relationships/slideLayout" Target="../slideLayouts/slideLayout54.xml"/><Relationship Id="rId1" Type="http://schemas.openxmlformats.org/officeDocument/2006/relationships/slideLayout" Target="../slideLayouts/slideLayout53.xml"/><Relationship Id="rId6" Type="http://schemas.openxmlformats.org/officeDocument/2006/relationships/image" Target="../media/image50.png"/><Relationship Id="rId5" Type="http://schemas.openxmlformats.org/officeDocument/2006/relationships/theme" Target="../theme/theme7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56.xml"/><Relationship Id="rId9" Type="http://schemas.microsoft.com/office/2007/relationships/hdphoto" Target="../media/hdphoto11.wdp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59.xml"/><Relationship Id="rId7" Type="http://schemas.openxmlformats.org/officeDocument/2006/relationships/image" Target="../media/image1.emf"/><Relationship Id="rId2" Type="http://schemas.openxmlformats.org/officeDocument/2006/relationships/slideLayout" Target="../slideLayouts/slideLayout58.xml"/><Relationship Id="rId1" Type="http://schemas.openxmlformats.org/officeDocument/2006/relationships/slideLayout" Target="../slideLayouts/slideLayout57.xml"/><Relationship Id="rId6" Type="http://schemas.openxmlformats.org/officeDocument/2006/relationships/image" Target="../media/image58.jpeg"/><Relationship Id="rId5" Type="http://schemas.openxmlformats.org/officeDocument/2006/relationships/theme" Target="../theme/theme8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60.xml"/><Relationship Id="rId9" Type="http://schemas.microsoft.com/office/2007/relationships/hdphoto" Target="../media/hdphoto15.wdp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8.xml"/><Relationship Id="rId13" Type="http://schemas.openxmlformats.org/officeDocument/2006/relationships/slideLayout" Target="../slideLayouts/slideLayout73.xml"/><Relationship Id="rId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7.xml"/><Relationship Id="rId12" Type="http://schemas.openxmlformats.org/officeDocument/2006/relationships/slideLayout" Target="../slideLayouts/slideLayout72.xml"/><Relationship Id="rId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6.xml"/><Relationship Id="rId11" Type="http://schemas.openxmlformats.org/officeDocument/2006/relationships/slideLayout" Target="../slideLayouts/slideLayout71.xml"/><Relationship Id="rId5" Type="http://schemas.openxmlformats.org/officeDocument/2006/relationships/slideLayout" Target="../slideLayouts/slideLayout65.xml"/><Relationship Id="rId15" Type="http://schemas.openxmlformats.org/officeDocument/2006/relationships/theme" Target="../theme/theme9.xml"/><Relationship Id="rId10" Type="http://schemas.openxmlformats.org/officeDocument/2006/relationships/slideLayout" Target="../slideLayouts/slideLayout70.xml"/><Relationship Id="rId4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9.xml"/><Relationship Id="rId14" Type="http://schemas.openxmlformats.org/officeDocument/2006/relationships/slideLayout" Target="../slideLayouts/slideLayout7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B10A9F2-A1E0-E94D-82A3-588C1C5F1A1D}"/>
              </a:ext>
            </a:extLst>
          </p:cNvPr>
          <p:cNvSpPr/>
          <p:nvPr userDrawn="1"/>
        </p:nvSpPr>
        <p:spPr>
          <a:xfrm>
            <a:off x="0" y="4700985"/>
            <a:ext cx="9144000" cy="442516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9A85343-723A-3440-A14C-8D2A91DCAE98}"/>
              </a:ext>
            </a:extLst>
          </p:cNvPr>
          <p:cNvPicPr>
            <a:picLocks noChangeAspect="1"/>
          </p:cNvPicPr>
          <p:nvPr userDrawn="1"/>
        </p:nvPicPr>
        <p:blipFill>
          <a:blip r:embed="rId22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8355" y="4763075"/>
            <a:ext cx="1809826" cy="325694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287547" y="153484"/>
            <a:ext cx="8568908" cy="513266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/>
          <a:p>
            <a:r>
              <a:rPr lang="en-US" noProof="0" dirty="0"/>
              <a:t>Click to Add Title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B85E2C7-9DEE-2749-8D3E-424DEB13B151}"/>
              </a:ext>
            </a:extLst>
          </p:cNvPr>
          <p:cNvSpPr/>
          <p:nvPr userDrawn="1"/>
        </p:nvSpPr>
        <p:spPr>
          <a:xfrm>
            <a:off x="3840070" y="4854742"/>
            <a:ext cx="1463862" cy="215444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marL="0" algn="ctr" defTabSz="457200" rtl="0" eaLnBrk="1" latinLnBrk="0" hangingPunct="1"/>
            <a:r>
              <a:rPr lang="en-US" sz="800" dirty="0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2F31DDE-E6BB-EF45-952A-D0FA21CC1CF0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251E2FDE-C943-DC49-81D4-58535D13C7F1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287545" y="923020"/>
            <a:ext cx="8568907" cy="34838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add text </a:t>
            </a:r>
          </a:p>
          <a:p>
            <a:pPr lvl="1"/>
            <a:r>
              <a:rPr lang="en-US" dirty="0"/>
              <a:t> First level bullet</a:t>
            </a:r>
          </a:p>
          <a:p>
            <a:pPr lvl="2"/>
            <a:r>
              <a:rPr lang="en-US" dirty="0"/>
              <a:t>Second level bullet</a:t>
            </a:r>
          </a:p>
          <a:p>
            <a:pPr lvl="3"/>
            <a:r>
              <a:rPr lang="en-US" dirty="0"/>
              <a:t>Third level bullet</a:t>
            </a:r>
          </a:p>
          <a:p>
            <a:pPr lvl="4"/>
            <a:r>
              <a:rPr lang="en-US" dirty="0"/>
              <a:t>Fourth level bullet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8BB477A-C9AB-4E42-BEA0-CDEC44B18175}"/>
              </a:ext>
            </a:extLst>
          </p:cNvPr>
          <p:cNvGrpSpPr/>
          <p:nvPr userDrawn="1"/>
        </p:nvGrpSpPr>
        <p:grpSpPr>
          <a:xfrm>
            <a:off x="8004175" y="4794250"/>
            <a:ext cx="862967" cy="289121"/>
            <a:chOff x="8004175" y="4794250"/>
            <a:chExt cx="862967" cy="289121"/>
          </a:xfrm>
        </p:grpSpPr>
        <p:pic>
          <p:nvPicPr>
            <p:cNvPr id="17" name="Picture 16" descr="A close up of a sign&#10;&#10;Description automatically generated">
              <a:extLst>
                <a:ext uri="{FF2B5EF4-FFF2-40B4-BE49-F238E27FC236}">
                  <a16:creationId xmlns:a16="http://schemas.microsoft.com/office/drawing/2014/main" id="{D85B9D30-0856-2A44-8F9F-A576604A054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3">
              <a:extLst>
                <a:ext uri="{BEBA8EAE-BF5A-486C-A8C5-ECC9F3942E4B}">
                  <a14:imgProps xmlns:a14="http://schemas.microsoft.com/office/drawing/2010/main">
                    <a14:imgLayer r:embed="rId24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0" name="Picture 19" descr="A close up of a sign&#10;&#10;Description automatically generated">
              <a:extLst>
                <a:ext uri="{FF2B5EF4-FFF2-40B4-BE49-F238E27FC236}">
                  <a16:creationId xmlns:a16="http://schemas.microsoft.com/office/drawing/2014/main" id="{CDC8142B-67DB-9540-81FA-1B3130036BCC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5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316352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65" r:id="rId1"/>
    <p:sldLayoutId id="2147484164" r:id="rId2"/>
    <p:sldLayoutId id="2147484275" r:id="rId3"/>
    <p:sldLayoutId id="2147484156" r:id="rId4"/>
    <p:sldLayoutId id="2147484038" r:id="rId5"/>
    <p:sldLayoutId id="2147484042" r:id="rId6"/>
    <p:sldLayoutId id="2147484194" r:id="rId7"/>
    <p:sldLayoutId id="2147484235" r:id="rId8"/>
    <p:sldLayoutId id="2147484236" r:id="rId9"/>
    <p:sldLayoutId id="2147484159" r:id="rId10"/>
    <p:sldLayoutId id="2147484323" r:id="rId11"/>
    <p:sldLayoutId id="2147484183" r:id="rId12"/>
    <p:sldLayoutId id="2147484271" r:id="rId13"/>
    <p:sldLayoutId id="2147484158" r:id="rId14"/>
    <p:sldLayoutId id="2147484044" r:id="rId15"/>
    <p:sldLayoutId id="2147484043" r:id="rId16"/>
    <p:sldLayoutId id="2147484187" r:id="rId17"/>
    <p:sldLayoutId id="2147484322" r:id="rId18"/>
    <p:sldLayoutId id="2147484315" r:id="rId19"/>
    <p:sldLayoutId id="2147484318" r:id="rId20"/>
  </p:sldLayoutIdLst>
  <p:transition>
    <p:fade/>
  </p:transition>
  <p:hf hdr="0" ftr="0" dt="0"/>
  <p:txStyles>
    <p:titleStyle>
      <a:lvl1pPr algn="l" defTabSz="457200" rtl="0" eaLnBrk="1" latinLnBrk="0" hangingPunct="1">
        <a:lnSpc>
          <a:spcPct val="85000"/>
        </a:lnSpc>
        <a:spcBef>
          <a:spcPts val="0"/>
        </a:spcBef>
        <a:spcAft>
          <a:spcPts val="0"/>
        </a:spcAft>
        <a:buNone/>
        <a:defRPr sz="2800" b="1" i="0" kern="1200">
          <a:solidFill>
            <a:schemeClr val="tx2"/>
          </a:solidFill>
          <a:latin typeface="+mj-lt"/>
          <a:ea typeface="Helvetica Neue" panose="02000503000000020004" pitchFamily="2" charset="0"/>
          <a:cs typeface="Helvetica Neue" panose="02000503000000020004" pitchFamily="2" charset="0"/>
        </a:defRPr>
      </a:lvl1pPr>
    </p:titleStyle>
    <p:bodyStyle>
      <a:lvl1pPr marL="120650" indent="-120650" algn="l" defTabSz="457200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chemeClr val="tx2"/>
        </a:buClr>
        <a:buFont typeface="Arial" panose="020B0604020202020204" pitchFamily="34" charset="0"/>
        <a:buNone/>
        <a:defRPr sz="2000" b="0" i="0" kern="120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1pPr>
      <a:lvl2pPr marL="120650" indent="-120650" algn="l" defTabSz="4572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Clr>
          <a:schemeClr val="tx2"/>
        </a:buClr>
        <a:buSzPct val="90000"/>
        <a:buFont typeface="Arial" panose="020B0604020202020204" pitchFamily="34" charset="0"/>
        <a:buChar char="•"/>
        <a:tabLst/>
        <a:defRPr lang="en-US" sz="1800" b="0" i="0" kern="1200" baseline="0" dirty="0" smtClean="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2pPr>
      <a:lvl3pPr marL="344488" indent="-118872" algn="l" defTabSz="4572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Clr>
          <a:schemeClr val="tx2"/>
        </a:buClr>
        <a:buSzPct val="90000"/>
        <a:buFont typeface="System Font Regular"/>
        <a:buChar char="⁃"/>
        <a:tabLst/>
        <a:defRPr sz="1800" b="0" i="0" kern="120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3pPr>
      <a:lvl4pPr marL="573088" indent="-118872" algn="l" defTabSz="4572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Clr>
          <a:schemeClr val="tx2"/>
        </a:buClr>
        <a:buSzPct val="90000"/>
        <a:buFont typeface="System Font Regular"/>
        <a:buChar char="◦"/>
        <a:tabLst/>
        <a:defRPr sz="1800" b="0" i="0" kern="120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4pPr>
      <a:lvl5pPr marL="800100" indent="-111125" algn="l" defTabSz="4572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Clr>
          <a:schemeClr val="tx2"/>
        </a:buClr>
        <a:buSzPct val="90000"/>
        <a:buFont typeface="System Font Regular"/>
        <a:buChar char="‣"/>
        <a:tabLst/>
        <a:defRPr sz="1800" b="0" i="0" kern="120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5pPr>
      <a:lvl6pPr marL="1463040" indent="0" algn="l" defTabSz="457200" rtl="0" eaLnBrk="1" latinLnBrk="0" hangingPunct="1">
        <a:lnSpc>
          <a:spcPct val="140000"/>
        </a:lnSpc>
        <a:spcBef>
          <a:spcPts val="24"/>
        </a:spcBef>
        <a:buFont typeface="Arial" panose="020B0604020202020204" pitchFamily="34" charset="0"/>
        <a:buNone/>
        <a:defRPr sz="2800" kern="1200">
          <a:solidFill>
            <a:srgbClr val="7C878E"/>
          </a:solidFill>
          <a:latin typeface="+mn-lt"/>
          <a:ea typeface="+mn-ea"/>
          <a:cs typeface="+mn-cs"/>
        </a:defRPr>
      </a:lvl6pPr>
      <a:lvl7pPr marL="1737360" indent="0" algn="l" defTabSz="457200" rtl="0" eaLnBrk="1" latinLnBrk="0" hangingPunct="1">
        <a:lnSpc>
          <a:spcPct val="140000"/>
        </a:lnSpc>
        <a:spcBef>
          <a:spcPts val="24"/>
        </a:spcBef>
        <a:buFont typeface="Arial"/>
        <a:buNone/>
        <a:defRPr sz="2800" kern="1200" baseline="0">
          <a:solidFill>
            <a:srgbClr val="7C878E"/>
          </a:solidFill>
          <a:latin typeface="+mn-lt"/>
          <a:ea typeface="+mn-ea"/>
          <a:cs typeface="+mn-cs"/>
        </a:defRPr>
      </a:lvl7pPr>
      <a:lvl8pPr marL="2011680" indent="0" algn="l" defTabSz="457200" rtl="0" eaLnBrk="1" latinLnBrk="0" hangingPunct="1">
        <a:lnSpc>
          <a:spcPct val="140000"/>
        </a:lnSpc>
        <a:spcBef>
          <a:spcPts val="24"/>
        </a:spcBef>
        <a:buFont typeface="Arial"/>
        <a:buNone/>
        <a:defRPr sz="2800" kern="1200" baseline="0">
          <a:solidFill>
            <a:srgbClr val="7C878E"/>
          </a:solidFill>
          <a:latin typeface="+mn-lt"/>
          <a:ea typeface="+mn-ea"/>
          <a:cs typeface="+mn-cs"/>
        </a:defRPr>
      </a:lvl8pPr>
      <a:lvl9pPr marL="2286000" indent="0" algn="l" defTabSz="457200" rtl="0" eaLnBrk="1" latinLnBrk="0" hangingPunct="1">
        <a:lnSpc>
          <a:spcPct val="140000"/>
        </a:lnSpc>
        <a:spcBef>
          <a:spcPts val="24"/>
        </a:spcBef>
        <a:buFont typeface="Arial" panose="020B0604020202020204" pitchFamily="34" charset="0"/>
        <a:buNone/>
        <a:defRPr lang="en-US" sz="2800" kern="1200" baseline="0" dirty="0" smtClean="0">
          <a:solidFill>
            <a:srgbClr val="7C878E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93">
          <p15:clr>
            <a:srgbClr val="F26B43"/>
          </p15:clr>
        </p15:guide>
        <p15:guide id="2" pos="2880">
          <p15:clr>
            <a:srgbClr val="F26B43"/>
          </p15:clr>
        </p15:guide>
        <p15:guide id="3" pos="168" userDrawn="1">
          <p15:clr>
            <a:srgbClr val="F26B43"/>
          </p15:clr>
        </p15:guide>
        <p15:guide id="5" orient="horz" pos="3163">
          <p15:clr>
            <a:srgbClr val="F26B43"/>
          </p15:clr>
        </p15:guide>
        <p15:guide id="6" pos="5580">
          <p15:clr>
            <a:srgbClr val="F26B43"/>
          </p15:clr>
        </p15:guide>
        <p15:guide id="7" orient="horz" pos="425">
          <p15:clr>
            <a:srgbClr val="F26B43"/>
          </p15:clr>
        </p15:guide>
        <p15:guide id="8" orient="horz" pos="588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7547" y="153484"/>
            <a:ext cx="8568908" cy="513266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/>
          <a:p>
            <a:r>
              <a:rPr lang="en-US" noProof="0" dirty="0"/>
              <a:t>Click to Add Title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B85E2C7-9DEE-2749-8D3E-424DEB13B151}"/>
              </a:ext>
            </a:extLst>
          </p:cNvPr>
          <p:cNvSpPr/>
          <p:nvPr userDrawn="1"/>
        </p:nvSpPr>
        <p:spPr>
          <a:xfrm>
            <a:off x="3840070" y="4854742"/>
            <a:ext cx="1463862" cy="215444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pPr marL="0" algn="ctr" defTabSz="457200" rtl="0" eaLnBrk="1" latinLnBrk="0" hangingPunct="1"/>
            <a:r>
              <a:rPr lang="en-US" sz="800" dirty="0">
                <a:solidFill>
                  <a:schemeClr val="tx1">
                    <a:lumMod val="50000"/>
                  </a:schemeClr>
                </a:solidFill>
              </a:rPr>
              <a:t>Confidential and Proprietary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34F7E3-E31D-6245-96D7-7EB7AAC44A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7545" y="923020"/>
            <a:ext cx="8568907" cy="34838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 First level bullet</a:t>
            </a:r>
          </a:p>
          <a:p>
            <a:pPr lvl="2"/>
            <a:r>
              <a:rPr lang="en-US" dirty="0"/>
              <a:t>Second level bullet</a:t>
            </a:r>
          </a:p>
          <a:p>
            <a:pPr lvl="3"/>
            <a:r>
              <a:rPr lang="en-US" dirty="0"/>
              <a:t>Third level bullet</a:t>
            </a:r>
          </a:p>
          <a:p>
            <a:pPr lvl="4"/>
            <a:r>
              <a:rPr lang="en-US" dirty="0"/>
              <a:t>Fourth level bullet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DBB97A2-614B-BD46-839B-031064799D6A}"/>
              </a:ext>
            </a:extLst>
          </p:cNvPr>
          <p:cNvPicPr>
            <a:picLocks noChangeAspect="1"/>
          </p:cNvPicPr>
          <p:nvPr userDrawn="1"/>
        </p:nvPicPr>
        <p:blipFill>
          <a:blip r:embed="rId2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8354" y="4763075"/>
            <a:ext cx="1809827" cy="325694"/>
          </a:xfrm>
          <a:prstGeom prst="rect">
            <a:avLst/>
          </a:prstGeom>
        </p:spPr>
      </p:pic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DACF804F-C6C2-1B46-823A-D918C287F7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EDB9C8F-3113-1149-9003-8544FAC473F2}"/>
              </a:ext>
            </a:extLst>
          </p:cNvPr>
          <p:cNvGrpSpPr/>
          <p:nvPr userDrawn="1"/>
        </p:nvGrpSpPr>
        <p:grpSpPr>
          <a:xfrm>
            <a:off x="8004175" y="4794250"/>
            <a:ext cx="862967" cy="289121"/>
            <a:chOff x="8004175" y="4794250"/>
            <a:chExt cx="862967" cy="289121"/>
          </a:xfrm>
        </p:grpSpPr>
        <p:pic>
          <p:nvPicPr>
            <p:cNvPr id="16" name="Picture 15" descr="A close up of a sign&#10;&#10;Description automatically generated">
              <a:extLst>
                <a:ext uri="{FF2B5EF4-FFF2-40B4-BE49-F238E27FC236}">
                  <a16:creationId xmlns:a16="http://schemas.microsoft.com/office/drawing/2014/main" id="{9AF60A1C-96C1-9C4A-B5D8-7FAEE70227E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3"/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17" name="Picture 16" descr="A close up of a sign&#10;&#10;Description automatically generated">
              <a:extLst>
                <a:ext uri="{FF2B5EF4-FFF2-40B4-BE49-F238E27FC236}">
                  <a16:creationId xmlns:a16="http://schemas.microsoft.com/office/drawing/2014/main" id="{8E7C997B-356E-884C-B228-A4F8ED47822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3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558927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06" r:id="rId1"/>
    <p:sldLayoutId id="2147484211" r:id="rId2"/>
    <p:sldLayoutId id="2147484274" r:id="rId3"/>
    <p:sldLayoutId id="2147484212" r:id="rId4"/>
    <p:sldLayoutId id="2147484213" r:id="rId5"/>
    <p:sldLayoutId id="2147484214" r:id="rId6"/>
    <p:sldLayoutId id="2147484207" r:id="rId7"/>
    <p:sldLayoutId id="2147484239" r:id="rId8"/>
    <p:sldLayoutId id="2147484240" r:id="rId9"/>
    <p:sldLayoutId id="2147484319" r:id="rId10"/>
    <p:sldLayoutId id="2147484321" r:id="rId11"/>
    <p:sldLayoutId id="2147484216" r:id="rId12"/>
    <p:sldLayoutId id="2147484223" r:id="rId13"/>
    <p:sldLayoutId id="2147484314" r:id="rId14"/>
    <p:sldLayoutId id="2147484219" r:id="rId15"/>
    <p:sldLayoutId id="2147484221" r:id="rId16"/>
    <p:sldLayoutId id="2147484283" r:id="rId17"/>
    <p:sldLayoutId id="2147484320" r:id="rId18"/>
    <p:sldLayoutId id="2147484316" r:id="rId19"/>
    <p:sldLayoutId id="2147484313" r:id="rId20"/>
  </p:sldLayoutIdLst>
  <p:transition>
    <p:fade/>
  </p:transition>
  <p:hf hdr="0" ftr="0" dt="0"/>
  <p:txStyles>
    <p:titleStyle>
      <a:lvl1pPr algn="l" defTabSz="457200" rtl="0" eaLnBrk="1" latinLnBrk="0" hangingPunct="1">
        <a:lnSpc>
          <a:spcPct val="85000"/>
        </a:lnSpc>
        <a:spcBef>
          <a:spcPts val="0"/>
        </a:spcBef>
        <a:spcAft>
          <a:spcPts val="0"/>
        </a:spcAft>
        <a:buNone/>
        <a:defRPr sz="2800" b="1" i="0" kern="1200">
          <a:solidFill>
            <a:srgbClr val="0088D0"/>
          </a:solidFill>
          <a:latin typeface="+mj-lt"/>
          <a:ea typeface="Helvetica Neue" panose="02000503000000020004" pitchFamily="2" charset="0"/>
          <a:cs typeface="Helvetica Neue" panose="02000503000000020004" pitchFamily="2" charset="0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chemeClr val="tx2"/>
        </a:buClr>
        <a:buFont typeface="Arial" panose="020B0604020202020204" pitchFamily="34" charset="0"/>
        <a:buNone/>
        <a:defRPr lang="en-US" sz="2000" b="0" i="0" kern="1200" dirty="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1pPr>
      <a:lvl2pPr marL="120650" indent="-120650" algn="l" defTabSz="4572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Clr>
          <a:schemeClr val="accent1"/>
        </a:buClr>
        <a:buSzPct val="90000"/>
        <a:buFont typeface="Arial" panose="020B0604020202020204" pitchFamily="34" charset="0"/>
        <a:buChar char="•"/>
        <a:tabLst/>
        <a:defRPr lang="en-US" sz="1800" b="0" i="0" kern="1200" baseline="0" dirty="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2pPr>
      <a:lvl3pPr marL="344488" indent="-118872" algn="l" defTabSz="4572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Clr>
          <a:schemeClr val="accent1"/>
        </a:buClr>
        <a:buSzPct val="90000"/>
        <a:buFont typeface="System Font Regular"/>
        <a:buChar char="⁃"/>
        <a:tabLst/>
        <a:defRPr lang="en-US" sz="1800" b="0" i="0" kern="1200" baseline="0" dirty="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3pPr>
      <a:lvl4pPr marL="573088" indent="-118872" algn="l" defTabSz="4572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Clr>
          <a:schemeClr val="accent1"/>
        </a:buClr>
        <a:buSzPct val="90000"/>
        <a:buFont typeface="System Font Regular"/>
        <a:buChar char="◦"/>
        <a:tabLst/>
        <a:defRPr lang="en-US" sz="1800" b="0" i="0" kern="1200" baseline="0" dirty="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4pPr>
      <a:lvl5pPr marL="800100" indent="-111125" algn="l" defTabSz="4572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Clr>
          <a:schemeClr val="accent1"/>
        </a:buClr>
        <a:buSzPct val="90000"/>
        <a:buFont typeface="System Font Regular"/>
        <a:buChar char="‣"/>
        <a:tabLst/>
        <a:defRPr lang="en-US" sz="1800" b="0" i="0" kern="1200" baseline="0" dirty="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5pPr>
      <a:lvl6pPr marL="1463040" indent="0" algn="l" defTabSz="457200" rtl="0" eaLnBrk="1" latinLnBrk="0" hangingPunct="1">
        <a:lnSpc>
          <a:spcPct val="140000"/>
        </a:lnSpc>
        <a:spcBef>
          <a:spcPts val="24"/>
        </a:spcBef>
        <a:buFont typeface="Arial" panose="020B0604020202020204" pitchFamily="34" charset="0"/>
        <a:buNone/>
        <a:defRPr sz="2800" kern="1200">
          <a:solidFill>
            <a:srgbClr val="7C878E"/>
          </a:solidFill>
          <a:latin typeface="+mn-lt"/>
          <a:ea typeface="+mn-ea"/>
          <a:cs typeface="+mn-cs"/>
        </a:defRPr>
      </a:lvl6pPr>
      <a:lvl7pPr marL="1737360" indent="0" algn="l" defTabSz="457200" rtl="0" eaLnBrk="1" latinLnBrk="0" hangingPunct="1">
        <a:lnSpc>
          <a:spcPct val="140000"/>
        </a:lnSpc>
        <a:spcBef>
          <a:spcPts val="24"/>
        </a:spcBef>
        <a:buFont typeface="Arial"/>
        <a:buNone/>
        <a:defRPr sz="2800" kern="1200" baseline="0">
          <a:solidFill>
            <a:srgbClr val="7C878E"/>
          </a:solidFill>
          <a:latin typeface="+mn-lt"/>
          <a:ea typeface="+mn-ea"/>
          <a:cs typeface="+mn-cs"/>
        </a:defRPr>
      </a:lvl7pPr>
      <a:lvl8pPr marL="2011680" indent="0" algn="l" defTabSz="457200" rtl="0" eaLnBrk="1" latinLnBrk="0" hangingPunct="1">
        <a:lnSpc>
          <a:spcPct val="140000"/>
        </a:lnSpc>
        <a:spcBef>
          <a:spcPts val="24"/>
        </a:spcBef>
        <a:buFont typeface="Arial"/>
        <a:buNone/>
        <a:defRPr sz="2800" kern="1200" baseline="0">
          <a:solidFill>
            <a:srgbClr val="7C878E"/>
          </a:solidFill>
          <a:latin typeface="+mn-lt"/>
          <a:ea typeface="+mn-ea"/>
          <a:cs typeface="+mn-cs"/>
        </a:defRPr>
      </a:lvl8pPr>
      <a:lvl9pPr marL="2286000" indent="0" algn="l" defTabSz="457200" rtl="0" eaLnBrk="1" latinLnBrk="0" hangingPunct="1">
        <a:lnSpc>
          <a:spcPct val="140000"/>
        </a:lnSpc>
        <a:spcBef>
          <a:spcPts val="24"/>
        </a:spcBef>
        <a:buFont typeface="Arial" panose="020B0604020202020204" pitchFamily="34" charset="0"/>
        <a:buNone/>
        <a:defRPr lang="en-US" sz="2800" kern="1200" baseline="0" dirty="0" smtClean="0">
          <a:solidFill>
            <a:srgbClr val="7C878E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93">
          <p15:clr>
            <a:srgbClr val="F26B43"/>
          </p15:clr>
        </p15:guide>
        <p15:guide id="2" pos="2880">
          <p15:clr>
            <a:srgbClr val="F26B43"/>
          </p15:clr>
        </p15:guide>
        <p15:guide id="3" pos="168">
          <p15:clr>
            <a:srgbClr val="F26B43"/>
          </p15:clr>
        </p15:guide>
        <p15:guide id="5" orient="horz" pos="3163">
          <p15:clr>
            <a:srgbClr val="F26B43"/>
          </p15:clr>
        </p15:guide>
        <p15:guide id="6" pos="5580">
          <p15:clr>
            <a:srgbClr val="F26B43"/>
          </p15:clr>
        </p15:guide>
        <p15:guide id="7" orient="horz" pos="425">
          <p15:clr>
            <a:srgbClr val="F26B43"/>
          </p15:clr>
        </p15:guide>
        <p15:guide id="8" orient="horz" pos="588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7547" y="153484"/>
            <a:ext cx="8568908" cy="513266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/>
          <a:p>
            <a:r>
              <a:rPr lang="en-US" noProof="0" dirty="0"/>
              <a:t>Click to Add Title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B85E2C7-9DEE-2749-8D3E-424DEB13B151}"/>
              </a:ext>
            </a:extLst>
          </p:cNvPr>
          <p:cNvSpPr/>
          <p:nvPr userDrawn="1"/>
        </p:nvSpPr>
        <p:spPr>
          <a:xfrm>
            <a:off x="3840070" y="4854742"/>
            <a:ext cx="1463862" cy="215444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pPr marL="0" algn="ctr" defTabSz="457200" rtl="0" eaLnBrk="1" latinLnBrk="0" hangingPunct="1"/>
            <a:r>
              <a:rPr lang="en-US" sz="800" dirty="0">
                <a:solidFill>
                  <a:schemeClr val="tx1">
                    <a:lumMod val="50000"/>
                  </a:schemeClr>
                </a:solidFill>
              </a:rPr>
              <a:t>Confidential and Proprietary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34F7E3-E31D-6245-96D7-7EB7AAC44A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7545" y="923020"/>
            <a:ext cx="8568907" cy="34838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 First level bullet</a:t>
            </a:r>
          </a:p>
          <a:p>
            <a:pPr lvl="2"/>
            <a:r>
              <a:rPr lang="en-US" dirty="0"/>
              <a:t>Second level bullet</a:t>
            </a:r>
          </a:p>
          <a:p>
            <a:pPr lvl="3"/>
            <a:r>
              <a:rPr lang="en-US" dirty="0"/>
              <a:t>Third level bullet</a:t>
            </a:r>
          </a:p>
          <a:p>
            <a:pPr lvl="4"/>
            <a:r>
              <a:rPr lang="en-US" dirty="0"/>
              <a:t>Fourth level bullet</a:t>
            </a:r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DACF804F-C6C2-1B46-823A-D918C287F7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A089B88-B6FF-EB46-BD00-8F90CF125F94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8354" y="4763075"/>
            <a:ext cx="1809827" cy="325694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021F2199-D67B-FF4B-B21C-77A3148FF341}"/>
              </a:ext>
            </a:extLst>
          </p:cNvPr>
          <p:cNvGrpSpPr/>
          <p:nvPr userDrawn="1"/>
        </p:nvGrpSpPr>
        <p:grpSpPr>
          <a:xfrm>
            <a:off x="8004175" y="4794250"/>
            <a:ext cx="862967" cy="289121"/>
            <a:chOff x="8004175" y="4794250"/>
            <a:chExt cx="862967" cy="289121"/>
          </a:xfrm>
        </p:grpSpPr>
        <p:pic>
          <p:nvPicPr>
            <p:cNvPr id="16" name="Picture 15" descr="A close up of a sign&#10;&#10;Description automatically generated">
              <a:extLst>
                <a:ext uri="{FF2B5EF4-FFF2-40B4-BE49-F238E27FC236}">
                  <a16:creationId xmlns:a16="http://schemas.microsoft.com/office/drawing/2014/main" id="{CF9E8360-7A19-A040-B093-CEB7431F7AE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7"/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17" name="Picture 16" descr="A close up of a sign&#10;&#10;Description automatically generated">
              <a:extLst>
                <a:ext uri="{FF2B5EF4-FFF2-40B4-BE49-F238E27FC236}">
                  <a16:creationId xmlns:a16="http://schemas.microsoft.com/office/drawing/2014/main" id="{371D90C3-0694-DC41-BAB7-62E3362C2EA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7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86141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09" r:id="rId1"/>
    <p:sldLayoutId id="2147484310" r:id="rId2"/>
    <p:sldLayoutId id="2147484311" r:id="rId3"/>
    <p:sldLayoutId id="2147484312" r:id="rId4"/>
  </p:sldLayoutIdLst>
  <p:transition>
    <p:fade/>
  </p:transition>
  <p:hf hdr="0" ftr="0" dt="0"/>
  <p:txStyles>
    <p:titleStyle>
      <a:lvl1pPr algn="l" defTabSz="457200" rtl="0" eaLnBrk="1" latinLnBrk="0" hangingPunct="1">
        <a:lnSpc>
          <a:spcPct val="85000"/>
        </a:lnSpc>
        <a:spcBef>
          <a:spcPts val="0"/>
        </a:spcBef>
        <a:spcAft>
          <a:spcPts val="0"/>
        </a:spcAft>
        <a:buNone/>
        <a:defRPr sz="2800" b="1" i="0" kern="1200">
          <a:solidFill>
            <a:srgbClr val="0088D0"/>
          </a:solidFill>
          <a:latin typeface="+mj-lt"/>
          <a:ea typeface="Helvetica Neue" panose="02000503000000020004" pitchFamily="2" charset="0"/>
          <a:cs typeface="Helvetica Neue" panose="02000503000000020004" pitchFamily="2" charset="0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chemeClr val="tx2"/>
        </a:buClr>
        <a:buFont typeface="Arial" panose="020B0604020202020204" pitchFamily="34" charset="0"/>
        <a:buNone/>
        <a:defRPr sz="2400" b="0" i="0" kern="1200">
          <a:solidFill>
            <a:schemeClr val="tx1">
              <a:lumMod val="50000"/>
            </a:schemeClr>
          </a:solidFill>
          <a:latin typeface="+mn-lt"/>
          <a:ea typeface="Helvetica Neue Thin" panose="020B0403020202020204" pitchFamily="34" charset="0"/>
          <a:cs typeface="+mn-cs"/>
        </a:defRPr>
      </a:lvl1pPr>
      <a:lvl2pPr marL="120650" indent="-120650" algn="l" defTabSz="4572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Clr>
          <a:schemeClr val="accent1"/>
        </a:buClr>
        <a:buSzPct val="90000"/>
        <a:buFont typeface="Arial" panose="020B0604020202020204" pitchFamily="34" charset="0"/>
        <a:buChar char="•"/>
        <a:tabLst/>
        <a:defRPr sz="2000" b="0" i="0" kern="1200" baseline="0">
          <a:solidFill>
            <a:schemeClr val="tx1">
              <a:lumMod val="50000"/>
            </a:schemeClr>
          </a:solidFill>
          <a:latin typeface="+mn-lt"/>
          <a:ea typeface="Helvetica Neue Thin" panose="020B0403020202020204" pitchFamily="34" charset="0"/>
          <a:cs typeface="+mn-cs"/>
        </a:defRPr>
      </a:lvl2pPr>
      <a:lvl3pPr marL="344488" indent="-118872" algn="l" defTabSz="4572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Clr>
          <a:schemeClr val="accent1"/>
        </a:buClr>
        <a:buSzPct val="90000"/>
        <a:buFont typeface="System Font Regular"/>
        <a:buChar char="⁃"/>
        <a:tabLst/>
        <a:defRPr sz="1800" b="0" i="0" kern="1200">
          <a:solidFill>
            <a:schemeClr val="tx1">
              <a:lumMod val="50000"/>
            </a:schemeClr>
          </a:solidFill>
          <a:latin typeface="+mn-lt"/>
          <a:ea typeface="Helvetica Neue Thin" panose="020B0403020202020204" pitchFamily="34" charset="0"/>
          <a:cs typeface="+mn-cs"/>
        </a:defRPr>
      </a:lvl3pPr>
      <a:lvl4pPr marL="573088" indent="-118872" algn="l" defTabSz="4572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Clr>
          <a:schemeClr val="accent1"/>
        </a:buClr>
        <a:buSzPct val="100000"/>
        <a:buFont typeface="System Font Regular"/>
        <a:buChar char="◦"/>
        <a:tabLst/>
        <a:defRPr sz="1600" b="0" i="0" kern="1200">
          <a:solidFill>
            <a:schemeClr val="tx1">
              <a:lumMod val="50000"/>
            </a:schemeClr>
          </a:solidFill>
          <a:latin typeface="+mn-lt"/>
          <a:ea typeface="Helvetica Neue Thin" panose="020B0403020202020204" pitchFamily="34" charset="0"/>
          <a:cs typeface="+mn-cs"/>
        </a:defRPr>
      </a:lvl4pPr>
      <a:lvl5pPr marL="800100" indent="-111125" algn="l" defTabSz="4572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Clr>
          <a:schemeClr val="accent1"/>
        </a:buClr>
        <a:buSzPct val="90000"/>
        <a:buFont typeface="System Font Regular"/>
        <a:buChar char="‣"/>
        <a:tabLst/>
        <a:defRPr sz="1400" b="0" i="0" kern="1200">
          <a:solidFill>
            <a:schemeClr val="tx1">
              <a:lumMod val="50000"/>
            </a:schemeClr>
          </a:solidFill>
          <a:latin typeface="+mn-lt"/>
          <a:ea typeface="Helvetica Neue Thin" panose="020B0403020202020204" pitchFamily="34" charset="0"/>
          <a:cs typeface="+mn-cs"/>
        </a:defRPr>
      </a:lvl5pPr>
      <a:lvl6pPr marL="1463040" indent="0" algn="l" defTabSz="457200" rtl="0" eaLnBrk="1" latinLnBrk="0" hangingPunct="1">
        <a:lnSpc>
          <a:spcPct val="140000"/>
        </a:lnSpc>
        <a:spcBef>
          <a:spcPts val="24"/>
        </a:spcBef>
        <a:buFont typeface="Arial" panose="020B0604020202020204" pitchFamily="34" charset="0"/>
        <a:buNone/>
        <a:defRPr sz="2800" kern="1200">
          <a:solidFill>
            <a:srgbClr val="7C878E"/>
          </a:solidFill>
          <a:latin typeface="+mn-lt"/>
          <a:ea typeface="+mn-ea"/>
          <a:cs typeface="+mn-cs"/>
        </a:defRPr>
      </a:lvl6pPr>
      <a:lvl7pPr marL="1737360" indent="0" algn="l" defTabSz="457200" rtl="0" eaLnBrk="1" latinLnBrk="0" hangingPunct="1">
        <a:lnSpc>
          <a:spcPct val="140000"/>
        </a:lnSpc>
        <a:spcBef>
          <a:spcPts val="24"/>
        </a:spcBef>
        <a:buFont typeface="Arial"/>
        <a:buNone/>
        <a:defRPr sz="2800" kern="1200" baseline="0">
          <a:solidFill>
            <a:srgbClr val="7C878E"/>
          </a:solidFill>
          <a:latin typeface="+mn-lt"/>
          <a:ea typeface="+mn-ea"/>
          <a:cs typeface="+mn-cs"/>
        </a:defRPr>
      </a:lvl7pPr>
      <a:lvl8pPr marL="2011680" indent="0" algn="l" defTabSz="457200" rtl="0" eaLnBrk="1" latinLnBrk="0" hangingPunct="1">
        <a:lnSpc>
          <a:spcPct val="140000"/>
        </a:lnSpc>
        <a:spcBef>
          <a:spcPts val="24"/>
        </a:spcBef>
        <a:buFont typeface="Arial"/>
        <a:buNone/>
        <a:defRPr sz="2800" kern="1200" baseline="0">
          <a:solidFill>
            <a:srgbClr val="7C878E"/>
          </a:solidFill>
          <a:latin typeface="+mn-lt"/>
          <a:ea typeface="+mn-ea"/>
          <a:cs typeface="+mn-cs"/>
        </a:defRPr>
      </a:lvl8pPr>
      <a:lvl9pPr marL="2286000" indent="0" algn="l" defTabSz="457200" rtl="0" eaLnBrk="1" latinLnBrk="0" hangingPunct="1">
        <a:lnSpc>
          <a:spcPct val="140000"/>
        </a:lnSpc>
        <a:spcBef>
          <a:spcPts val="24"/>
        </a:spcBef>
        <a:buFont typeface="Arial" panose="020B0604020202020204" pitchFamily="34" charset="0"/>
        <a:buNone/>
        <a:defRPr lang="en-US" sz="2800" kern="1200" baseline="0" dirty="0" smtClean="0">
          <a:solidFill>
            <a:srgbClr val="7C878E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93">
          <p15:clr>
            <a:srgbClr val="F26B43"/>
          </p15:clr>
        </p15:guide>
        <p15:guide id="2" pos="2880">
          <p15:clr>
            <a:srgbClr val="F26B43"/>
          </p15:clr>
        </p15:guide>
        <p15:guide id="3" pos="168">
          <p15:clr>
            <a:srgbClr val="F26B43"/>
          </p15:clr>
        </p15:guide>
        <p15:guide id="5" orient="horz" pos="3163">
          <p15:clr>
            <a:srgbClr val="F26B43"/>
          </p15:clr>
        </p15:guide>
        <p15:guide id="6" pos="5580">
          <p15:clr>
            <a:srgbClr val="F26B43"/>
          </p15:clr>
        </p15:guide>
        <p15:guide id="7" orient="horz" pos="425">
          <p15:clr>
            <a:srgbClr val="F26B43"/>
          </p15:clr>
        </p15:guide>
        <p15:guide id="8" orient="horz" pos="588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grass, outdoor, water, sitting&#10;&#10;Description automatically generated">
            <a:extLst>
              <a:ext uri="{FF2B5EF4-FFF2-40B4-BE49-F238E27FC236}">
                <a16:creationId xmlns:a16="http://schemas.microsoft.com/office/drawing/2014/main" id="{9117407E-E03D-7F42-9AF9-9E651C32609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42"/>
          <a:stretch/>
        </p:blipFill>
        <p:spPr>
          <a:xfrm>
            <a:off x="-1" y="4700984"/>
            <a:ext cx="9143999" cy="442516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287547" y="153484"/>
            <a:ext cx="8561178" cy="513266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/>
          <a:p>
            <a:r>
              <a:rPr lang="en-US" dirty="0"/>
              <a:t>Click to Add Title</a:t>
            </a:r>
            <a:endParaRPr lang="en-US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32E0ADB-35FD-7B46-A214-BC52654E7EC1}"/>
              </a:ext>
            </a:extLst>
          </p:cNvPr>
          <p:cNvSpPr/>
          <p:nvPr userDrawn="1"/>
        </p:nvSpPr>
        <p:spPr>
          <a:xfrm>
            <a:off x="3840070" y="4854742"/>
            <a:ext cx="1463862" cy="215444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marL="0" algn="ctr" defTabSz="457200" rtl="0" eaLnBrk="1" latinLnBrk="0" hangingPunct="1"/>
            <a:r>
              <a:rPr lang="en-US" sz="800" dirty="0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82D3820C-9DF6-384C-B100-D659676066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0984A0A-FF64-C44E-8A68-931060F8BD4C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8355" y="4763075"/>
            <a:ext cx="1809826" cy="325694"/>
          </a:xfrm>
          <a:prstGeom prst="rect">
            <a:avLst/>
          </a:prstGeom>
        </p:spPr>
      </p:pic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590C657C-DD50-0647-A9EA-EA2C251FAB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7545" y="923020"/>
            <a:ext cx="8568907" cy="34838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endParaRPr lang="en-US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AA597BC-6DC9-DE48-84DD-A1B78C39F7D1}"/>
              </a:ext>
            </a:extLst>
          </p:cNvPr>
          <p:cNvGrpSpPr/>
          <p:nvPr userDrawn="1"/>
        </p:nvGrpSpPr>
        <p:grpSpPr>
          <a:xfrm>
            <a:off x="8004175" y="4794250"/>
            <a:ext cx="862967" cy="289121"/>
            <a:chOff x="8004175" y="4794250"/>
            <a:chExt cx="862967" cy="289121"/>
          </a:xfrm>
        </p:grpSpPr>
        <p:pic>
          <p:nvPicPr>
            <p:cNvPr id="25" name="Picture 24" descr="A close up of a sign&#10;&#10;Description automatically generated">
              <a:extLst>
                <a:ext uri="{FF2B5EF4-FFF2-40B4-BE49-F238E27FC236}">
                  <a16:creationId xmlns:a16="http://schemas.microsoft.com/office/drawing/2014/main" id="{3D61CCC1-757B-4545-9DB2-15862F0B241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6" name="Picture 25" descr="A close up of a sign&#10;&#10;Description automatically generated">
              <a:extLst>
                <a:ext uri="{FF2B5EF4-FFF2-40B4-BE49-F238E27FC236}">
                  <a16:creationId xmlns:a16="http://schemas.microsoft.com/office/drawing/2014/main" id="{91607BA9-7A74-3F4E-8B06-EFFE068D796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10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225182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42" r:id="rId1"/>
    <p:sldLayoutId id="2147484243" r:id="rId2"/>
    <p:sldLayoutId id="2147484244" r:id="rId3"/>
    <p:sldLayoutId id="2147484245" r:id="rId4"/>
  </p:sldLayoutIdLst>
  <p:transition>
    <p:fade/>
  </p:transition>
  <p:hf hdr="0" ftr="0" dt="0"/>
  <p:txStyles>
    <p:titleStyle>
      <a:lvl1pPr algn="l" defTabSz="457200" rtl="0" eaLnBrk="1" latinLnBrk="0" hangingPunct="1">
        <a:lnSpc>
          <a:spcPct val="85000"/>
        </a:lnSpc>
        <a:spcBef>
          <a:spcPts val="0"/>
        </a:spcBef>
        <a:spcAft>
          <a:spcPts val="0"/>
        </a:spcAft>
        <a:buNone/>
        <a:defRPr sz="2800" b="1" i="0" kern="1200">
          <a:solidFill>
            <a:schemeClr val="accent1"/>
          </a:solidFill>
          <a:latin typeface="+mj-lt"/>
          <a:ea typeface="Helvetica Neue" panose="02000503000000020004" pitchFamily="2" charset="0"/>
          <a:cs typeface="Helvetica Neue" panose="02000503000000020004" pitchFamily="2" charset="0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FontTx/>
        <a:buNone/>
        <a:defRPr sz="1800" b="0" i="0" kern="120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1pPr>
      <a:lvl2pPr marL="120650" indent="-120650" algn="l" defTabSz="457200" rtl="0" eaLnBrk="1" latinLnBrk="0" hangingPunct="1">
        <a:lnSpc>
          <a:spcPct val="95000"/>
        </a:lnSpc>
        <a:spcBef>
          <a:spcPts val="3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800" b="0" i="0" kern="1200" baseline="0">
          <a:solidFill>
            <a:schemeClr val="tx1">
              <a:lumMod val="50000"/>
            </a:schemeClr>
          </a:solidFill>
          <a:latin typeface="+mn-lt"/>
          <a:ea typeface="Helvetica Neue Thin" panose="020B0403020202020204" pitchFamily="34" charset="0"/>
          <a:cs typeface="+mn-cs"/>
        </a:defRPr>
      </a:lvl2pPr>
      <a:lvl3pPr marL="344488" indent="-111125" algn="l" defTabSz="457200" rtl="0" eaLnBrk="1" latinLnBrk="0" hangingPunct="1">
        <a:lnSpc>
          <a:spcPct val="95000"/>
        </a:lnSpc>
        <a:spcBef>
          <a:spcPts val="3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800" b="0" i="0" kern="1200">
          <a:solidFill>
            <a:schemeClr val="tx1">
              <a:lumMod val="50000"/>
            </a:schemeClr>
          </a:solidFill>
          <a:latin typeface="+mn-lt"/>
          <a:ea typeface="Helvetica Neue Thin" panose="020B0403020202020204" pitchFamily="34" charset="0"/>
          <a:cs typeface="+mn-cs"/>
        </a:defRPr>
      </a:lvl3pPr>
      <a:lvl4pPr marL="573088" indent="-111125" algn="l" defTabSz="457200" rtl="0" eaLnBrk="1" latinLnBrk="0" hangingPunct="1">
        <a:lnSpc>
          <a:spcPct val="95000"/>
        </a:lnSpc>
        <a:spcBef>
          <a:spcPts val="3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800" b="0" i="0" kern="1200">
          <a:solidFill>
            <a:schemeClr val="tx1">
              <a:lumMod val="50000"/>
            </a:schemeClr>
          </a:solidFill>
          <a:latin typeface="+mn-lt"/>
          <a:ea typeface="Helvetica Neue Thin" panose="020B0403020202020204" pitchFamily="34" charset="0"/>
          <a:cs typeface="+mn-cs"/>
        </a:defRPr>
      </a:lvl4pPr>
      <a:lvl5pPr marL="800100" indent="-111125" algn="l" defTabSz="457200" rtl="0" eaLnBrk="1" latinLnBrk="0" hangingPunct="1">
        <a:lnSpc>
          <a:spcPct val="95000"/>
        </a:lnSpc>
        <a:spcBef>
          <a:spcPts val="3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800" b="0" i="0" kern="1200">
          <a:solidFill>
            <a:schemeClr val="tx1">
              <a:lumMod val="50000"/>
            </a:schemeClr>
          </a:solidFill>
          <a:latin typeface="+mn-lt"/>
          <a:ea typeface="Helvetica Neue Thin" panose="020B0403020202020204" pitchFamily="34" charset="0"/>
          <a:cs typeface="+mn-cs"/>
        </a:defRPr>
      </a:lvl5pPr>
      <a:lvl6pPr marL="1463040" indent="0" algn="l" defTabSz="457200" rtl="0" eaLnBrk="1" latinLnBrk="0" hangingPunct="1">
        <a:lnSpc>
          <a:spcPct val="140000"/>
        </a:lnSpc>
        <a:spcBef>
          <a:spcPts val="24"/>
        </a:spcBef>
        <a:buFont typeface="Arial" panose="020B0604020202020204" pitchFamily="34" charset="0"/>
        <a:buNone/>
        <a:defRPr sz="2800" kern="1200">
          <a:solidFill>
            <a:srgbClr val="7C878E"/>
          </a:solidFill>
          <a:latin typeface="+mn-lt"/>
          <a:ea typeface="+mn-ea"/>
          <a:cs typeface="+mn-cs"/>
        </a:defRPr>
      </a:lvl6pPr>
      <a:lvl7pPr marL="1737360" indent="0" algn="l" defTabSz="457200" rtl="0" eaLnBrk="1" latinLnBrk="0" hangingPunct="1">
        <a:lnSpc>
          <a:spcPct val="140000"/>
        </a:lnSpc>
        <a:spcBef>
          <a:spcPts val="24"/>
        </a:spcBef>
        <a:buFont typeface="Arial"/>
        <a:buNone/>
        <a:defRPr sz="2800" kern="1200" baseline="0">
          <a:solidFill>
            <a:srgbClr val="7C878E"/>
          </a:solidFill>
          <a:latin typeface="+mn-lt"/>
          <a:ea typeface="+mn-ea"/>
          <a:cs typeface="+mn-cs"/>
        </a:defRPr>
      </a:lvl7pPr>
      <a:lvl8pPr marL="2011680" indent="0" algn="l" defTabSz="457200" rtl="0" eaLnBrk="1" latinLnBrk="0" hangingPunct="1">
        <a:lnSpc>
          <a:spcPct val="140000"/>
        </a:lnSpc>
        <a:spcBef>
          <a:spcPts val="24"/>
        </a:spcBef>
        <a:buFont typeface="Arial"/>
        <a:buNone/>
        <a:defRPr sz="2800" kern="1200" baseline="0">
          <a:solidFill>
            <a:srgbClr val="7C878E"/>
          </a:solidFill>
          <a:latin typeface="+mn-lt"/>
          <a:ea typeface="+mn-ea"/>
          <a:cs typeface="+mn-cs"/>
        </a:defRPr>
      </a:lvl8pPr>
      <a:lvl9pPr marL="2286000" indent="0" algn="l" defTabSz="457200" rtl="0" eaLnBrk="1" latinLnBrk="0" hangingPunct="1">
        <a:lnSpc>
          <a:spcPct val="140000"/>
        </a:lnSpc>
        <a:spcBef>
          <a:spcPts val="24"/>
        </a:spcBef>
        <a:buFont typeface="Arial" panose="020B0604020202020204" pitchFamily="34" charset="0"/>
        <a:buNone/>
        <a:defRPr lang="en-US" sz="2800" kern="1200" baseline="0" dirty="0" smtClean="0">
          <a:solidFill>
            <a:srgbClr val="7C878E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77">
          <p15:clr>
            <a:srgbClr val="F26B43"/>
          </p15:clr>
        </p15:guide>
        <p15:guide id="2" pos="2880">
          <p15:clr>
            <a:srgbClr val="F26B43"/>
          </p15:clr>
        </p15:guide>
        <p15:guide id="3" pos="240">
          <p15:clr>
            <a:srgbClr val="F26B43"/>
          </p15:clr>
        </p15:guide>
        <p15:guide id="4" orient="horz" pos="630">
          <p15:clr>
            <a:srgbClr val="F26B43"/>
          </p15:clr>
        </p15:guide>
        <p15:guide id="6" pos="5580">
          <p15:clr>
            <a:srgbClr val="F26B43"/>
          </p15:clr>
        </p15:guide>
        <p15:guide id="7" orient="horz" pos="336">
          <p15:clr>
            <a:srgbClr val="F26B43"/>
          </p15:clr>
        </p15:guide>
        <p15:guide id="8" orient="horz" pos="315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39CD40CC-A845-3F4A-BE42-3BC45E77D4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4700985"/>
            <a:ext cx="9144001" cy="44251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1407E87-48A2-4741-BE05-4B7220DB8FF0}"/>
              </a:ext>
            </a:extLst>
          </p:cNvPr>
          <p:cNvSpPr/>
          <p:nvPr userDrawn="1"/>
        </p:nvSpPr>
        <p:spPr>
          <a:xfrm>
            <a:off x="3840070" y="4854742"/>
            <a:ext cx="1463862" cy="215444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marL="0" algn="ctr" defTabSz="457200" rtl="0" eaLnBrk="1" latinLnBrk="0" hangingPunct="1"/>
            <a:r>
              <a:rPr lang="en-US" sz="800" dirty="0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31DF4C4D-BF3C-764A-9A36-0AB2BB01C2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E03D4E6-424B-9644-9165-8985D24A76F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8355" y="4763075"/>
            <a:ext cx="1809826" cy="325694"/>
          </a:xfrm>
          <a:prstGeom prst="rect">
            <a:avLst/>
          </a:prstGeom>
        </p:spPr>
      </p:pic>
      <p:sp>
        <p:nvSpPr>
          <p:cNvPr id="15" name="Title Placeholder 1">
            <a:extLst>
              <a:ext uri="{FF2B5EF4-FFF2-40B4-BE49-F238E27FC236}">
                <a16:creationId xmlns:a16="http://schemas.microsoft.com/office/drawing/2014/main" id="{CD5CCC59-47A2-4347-8B1C-1FAF05AE46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547" y="153484"/>
            <a:ext cx="8568908" cy="513266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/>
          <a:p>
            <a:r>
              <a:rPr lang="en-US" noProof="0" dirty="0"/>
              <a:t>Click to Add Title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3BAF46A5-C3E5-9041-910E-D93765F39C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7545" y="923020"/>
            <a:ext cx="8568907" cy="34838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endParaRPr lang="en-US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0DD9D6A-CB4A-3645-A68F-D742A2AECBA2}"/>
              </a:ext>
            </a:extLst>
          </p:cNvPr>
          <p:cNvGrpSpPr/>
          <p:nvPr userDrawn="1"/>
        </p:nvGrpSpPr>
        <p:grpSpPr>
          <a:xfrm>
            <a:off x="8004175" y="4794250"/>
            <a:ext cx="862967" cy="289121"/>
            <a:chOff x="8004175" y="4794250"/>
            <a:chExt cx="862967" cy="289121"/>
          </a:xfrm>
        </p:grpSpPr>
        <p:pic>
          <p:nvPicPr>
            <p:cNvPr id="22" name="Picture 21" descr="A close up of a sign&#10;&#10;Description automatically generated">
              <a:extLst>
                <a:ext uri="{FF2B5EF4-FFF2-40B4-BE49-F238E27FC236}">
                  <a16:creationId xmlns:a16="http://schemas.microsoft.com/office/drawing/2014/main" id="{4F6CDEF9-400F-F44D-903E-89A278FF452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3" name="Picture 22" descr="A close up of a sign&#10;&#10;Description automatically generated">
              <a:extLst>
                <a:ext uri="{FF2B5EF4-FFF2-40B4-BE49-F238E27FC236}">
                  <a16:creationId xmlns:a16="http://schemas.microsoft.com/office/drawing/2014/main" id="{D1867901-FAC4-4B4F-841D-250274CD9FB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29101087"/>
      </p:ext>
    </p:extLst>
  </p:cSld>
  <p:clrMap bg1="lt1" tx1="dk1" bg2="lt2" tx2="dk2" accent1="accent1" accent2="accent2" accent3="accent3" accent4="accent4" accent5="accent5" accent6="accent6" hlink="hlink" folHlink="folHlink"/>
  <p:transition>
    <p:fade/>
  </p:transition>
  <p:hf hdr="0" ftr="0" dt="0"/>
  <p:txStyles>
    <p:titleStyle>
      <a:lvl1pPr algn="l" defTabSz="457200" rtl="0" eaLnBrk="1" latinLnBrk="0" hangingPunct="1">
        <a:lnSpc>
          <a:spcPct val="85000"/>
        </a:lnSpc>
        <a:spcBef>
          <a:spcPts val="0"/>
        </a:spcBef>
        <a:spcAft>
          <a:spcPts val="0"/>
        </a:spcAft>
        <a:buNone/>
        <a:defRPr sz="2800" b="1" i="0" kern="1200">
          <a:solidFill>
            <a:schemeClr val="accent1"/>
          </a:solidFill>
          <a:latin typeface="+mj-lt"/>
          <a:ea typeface="Helvetica Neue" panose="02000503000000020004" pitchFamily="2" charset="0"/>
          <a:cs typeface="Helvetica Neue" panose="02000503000000020004" pitchFamily="2" charset="0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FontTx/>
        <a:buNone/>
        <a:defRPr sz="2000" b="0" i="0" kern="1200">
          <a:solidFill>
            <a:schemeClr val="tx1"/>
          </a:solidFill>
          <a:latin typeface="+mj-lt"/>
          <a:ea typeface="Helvetica Neue Thin" panose="020B0403020202020204" pitchFamily="34" charset="0"/>
          <a:cs typeface="+mn-cs"/>
        </a:defRPr>
      </a:lvl1pPr>
      <a:lvl2pPr marL="120650" indent="-120650" algn="l" defTabSz="457200" rtl="0" eaLnBrk="1" latinLnBrk="0" hangingPunct="1">
        <a:lnSpc>
          <a:spcPct val="95000"/>
        </a:lnSpc>
        <a:spcBef>
          <a:spcPts val="3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800" b="0" i="0" kern="1200" baseline="0">
          <a:solidFill>
            <a:schemeClr val="tx1">
              <a:lumMod val="50000"/>
            </a:schemeClr>
          </a:solidFill>
          <a:latin typeface="+mj-lt"/>
          <a:ea typeface="Helvetica Neue Thin" panose="020B0403020202020204" pitchFamily="34" charset="0"/>
          <a:cs typeface="+mn-cs"/>
        </a:defRPr>
      </a:lvl2pPr>
      <a:lvl3pPr marL="344488" indent="-111125" algn="l" defTabSz="457200" rtl="0" eaLnBrk="1" latinLnBrk="0" hangingPunct="1">
        <a:lnSpc>
          <a:spcPct val="95000"/>
        </a:lnSpc>
        <a:spcBef>
          <a:spcPts val="3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600" b="0" i="0" kern="1200">
          <a:solidFill>
            <a:schemeClr val="tx1">
              <a:lumMod val="50000"/>
            </a:schemeClr>
          </a:solidFill>
          <a:latin typeface="+mj-lt"/>
          <a:ea typeface="Helvetica Neue Thin" panose="020B0403020202020204" pitchFamily="34" charset="0"/>
          <a:cs typeface="+mn-cs"/>
        </a:defRPr>
      </a:lvl3pPr>
      <a:lvl4pPr marL="573088" indent="-111125" algn="l" defTabSz="457200" rtl="0" eaLnBrk="1" latinLnBrk="0" hangingPunct="1">
        <a:lnSpc>
          <a:spcPct val="95000"/>
        </a:lnSpc>
        <a:spcBef>
          <a:spcPts val="3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400" b="0" i="0" kern="1200">
          <a:solidFill>
            <a:schemeClr val="tx1">
              <a:lumMod val="65000"/>
              <a:lumOff val="35000"/>
            </a:schemeClr>
          </a:solidFill>
          <a:latin typeface="Century Gothic" panose="020B0502020202020204" pitchFamily="34" charset="0"/>
          <a:ea typeface="Helvetica Neue Thin" panose="020B0403020202020204" pitchFamily="34" charset="0"/>
          <a:cs typeface="+mn-cs"/>
        </a:defRPr>
      </a:lvl4pPr>
      <a:lvl5pPr marL="800100" indent="-111125" algn="l" defTabSz="457200" rtl="0" eaLnBrk="1" latinLnBrk="0" hangingPunct="1">
        <a:lnSpc>
          <a:spcPct val="95000"/>
        </a:lnSpc>
        <a:spcBef>
          <a:spcPts val="3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100" b="0" i="0" kern="1200">
          <a:solidFill>
            <a:schemeClr val="tx1">
              <a:lumMod val="65000"/>
              <a:lumOff val="35000"/>
            </a:schemeClr>
          </a:solidFill>
          <a:latin typeface="Century Gothic" panose="020B0502020202020204" pitchFamily="34" charset="0"/>
          <a:ea typeface="Helvetica Neue Thin" panose="020B0403020202020204" pitchFamily="34" charset="0"/>
          <a:cs typeface="+mn-cs"/>
        </a:defRPr>
      </a:lvl5pPr>
      <a:lvl6pPr marL="1463040" indent="0" algn="l" defTabSz="457200" rtl="0" eaLnBrk="1" latinLnBrk="0" hangingPunct="1">
        <a:lnSpc>
          <a:spcPct val="140000"/>
        </a:lnSpc>
        <a:spcBef>
          <a:spcPts val="24"/>
        </a:spcBef>
        <a:buFont typeface="Arial" panose="020B0604020202020204" pitchFamily="34" charset="0"/>
        <a:buNone/>
        <a:defRPr sz="2800" kern="1200">
          <a:solidFill>
            <a:srgbClr val="7C878E"/>
          </a:solidFill>
          <a:latin typeface="+mn-lt"/>
          <a:ea typeface="+mn-ea"/>
          <a:cs typeface="+mn-cs"/>
        </a:defRPr>
      </a:lvl6pPr>
      <a:lvl7pPr marL="1737360" indent="0" algn="l" defTabSz="457200" rtl="0" eaLnBrk="1" latinLnBrk="0" hangingPunct="1">
        <a:lnSpc>
          <a:spcPct val="140000"/>
        </a:lnSpc>
        <a:spcBef>
          <a:spcPts val="24"/>
        </a:spcBef>
        <a:buFont typeface="Arial"/>
        <a:buNone/>
        <a:defRPr sz="2800" kern="1200" baseline="0">
          <a:solidFill>
            <a:srgbClr val="7C878E"/>
          </a:solidFill>
          <a:latin typeface="+mn-lt"/>
          <a:ea typeface="+mn-ea"/>
          <a:cs typeface="+mn-cs"/>
        </a:defRPr>
      </a:lvl7pPr>
      <a:lvl8pPr marL="2011680" indent="0" algn="l" defTabSz="457200" rtl="0" eaLnBrk="1" latinLnBrk="0" hangingPunct="1">
        <a:lnSpc>
          <a:spcPct val="140000"/>
        </a:lnSpc>
        <a:spcBef>
          <a:spcPts val="24"/>
        </a:spcBef>
        <a:buFont typeface="Arial"/>
        <a:buNone/>
        <a:defRPr sz="2800" kern="1200" baseline="0">
          <a:solidFill>
            <a:srgbClr val="7C878E"/>
          </a:solidFill>
          <a:latin typeface="+mn-lt"/>
          <a:ea typeface="+mn-ea"/>
          <a:cs typeface="+mn-cs"/>
        </a:defRPr>
      </a:lvl8pPr>
      <a:lvl9pPr marL="2286000" indent="0" algn="l" defTabSz="457200" rtl="0" eaLnBrk="1" latinLnBrk="0" hangingPunct="1">
        <a:lnSpc>
          <a:spcPct val="140000"/>
        </a:lnSpc>
        <a:spcBef>
          <a:spcPts val="24"/>
        </a:spcBef>
        <a:buFont typeface="Arial" panose="020B0604020202020204" pitchFamily="34" charset="0"/>
        <a:buNone/>
        <a:defRPr lang="en-US" sz="2800" kern="1200" baseline="0" dirty="0" smtClean="0">
          <a:solidFill>
            <a:srgbClr val="7C878E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77">
          <p15:clr>
            <a:srgbClr val="F26B43"/>
          </p15:clr>
        </p15:guide>
        <p15:guide id="2" pos="2880">
          <p15:clr>
            <a:srgbClr val="F26B43"/>
          </p15:clr>
        </p15:guide>
        <p15:guide id="3" pos="240">
          <p15:clr>
            <a:srgbClr val="F26B43"/>
          </p15:clr>
        </p15:guide>
        <p15:guide id="4" orient="horz" pos="630">
          <p15:clr>
            <a:srgbClr val="F26B43"/>
          </p15:clr>
        </p15:guide>
        <p15:guide id="6" pos="5580">
          <p15:clr>
            <a:srgbClr val="F26B43"/>
          </p15:clr>
        </p15:guide>
        <p15:guide id="7" orient="horz" pos="336">
          <p15:clr>
            <a:srgbClr val="F26B43"/>
          </p15:clr>
        </p15:guide>
        <p15:guide id="8" orient="horz" pos="3151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3F8E0A54-00FA-474D-8B63-5A0C5983B44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4694755"/>
            <a:ext cx="9143998" cy="448745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BB8313-9F52-0745-B4E7-EA2880641948}"/>
              </a:ext>
            </a:extLst>
          </p:cNvPr>
          <p:cNvSpPr>
            <a:spLocks noGrp="1"/>
          </p:cNvSpPr>
          <p:nvPr userDrawn="1">
            <p:ph type="ftr" sz="quarter" idx="3"/>
          </p:nvPr>
        </p:nvSpPr>
        <p:spPr>
          <a:xfrm>
            <a:off x="287546" y="4444777"/>
            <a:ext cx="8568908" cy="22959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7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287547" y="153484"/>
            <a:ext cx="8561178" cy="513266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1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287546" y="1007076"/>
            <a:ext cx="8568908" cy="34096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C5ECDCD-249A-BF45-8354-8498C1C971E8}"/>
              </a:ext>
            </a:extLst>
          </p:cNvPr>
          <p:cNvSpPr/>
          <p:nvPr userDrawn="1"/>
        </p:nvSpPr>
        <p:spPr>
          <a:xfrm>
            <a:off x="3840070" y="4854742"/>
            <a:ext cx="1463862" cy="215444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marL="0" algn="ctr" defTabSz="457200" rtl="0" eaLnBrk="1" latinLnBrk="0" hangingPunct="1"/>
            <a:r>
              <a:rPr lang="en-US" sz="800" dirty="0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35CFD7D5-0110-9747-BC20-D2233D783B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5B8E3DF-6BF0-EE49-A8F4-8332B7216080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8355" y="4763075"/>
            <a:ext cx="1809826" cy="325694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3F1D3441-33E0-1A47-A76C-7341FBCD4441}"/>
              </a:ext>
            </a:extLst>
          </p:cNvPr>
          <p:cNvGrpSpPr/>
          <p:nvPr userDrawn="1"/>
        </p:nvGrpSpPr>
        <p:grpSpPr>
          <a:xfrm>
            <a:off x="8004175" y="4794250"/>
            <a:ext cx="862967" cy="289121"/>
            <a:chOff x="8004175" y="4794250"/>
            <a:chExt cx="862967" cy="289121"/>
          </a:xfrm>
        </p:grpSpPr>
        <p:pic>
          <p:nvPicPr>
            <p:cNvPr id="21" name="Picture 20" descr="A close up of a sign&#10;&#10;Description automatically generated">
              <a:extLst>
                <a:ext uri="{FF2B5EF4-FFF2-40B4-BE49-F238E27FC236}">
                  <a16:creationId xmlns:a16="http://schemas.microsoft.com/office/drawing/2014/main" id="{08F3BAB7-BEFC-7749-8C65-8D5090C3703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2" name="Picture 21" descr="A close up of a sign&#10;&#10;Description automatically generated">
              <a:extLst>
                <a:ext uri="{FF2B5EF4-FFF2-40B4-BE49-F238E27FC236}">
                  <a16:creationId xmlns:a16="http://schemas.microsoft.com/office/drawing/2014/main" id="{9803BD48-5FDE-AC43-A6BF-0206A2118B7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10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888186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31" r:id="rId1"/>
    <p:sldLayoutId id="2147484232" r:id="rId2"/>
    <p:sldLayoutId id="2147484233" r:id="rId3"/>
    <p:sldLayoutId id="2147484234" r:id="rId4"/>
  </p:sldLayoutIdLst>
  <p:transition>
    <p:fade/>
  </p:transition>
  <p:hf hdr="0" ftr="0" dt="0"/>
  <p:txStyles>
    <p:titleStyle>
      <a:lvl1pPr algn="l" defTabSz="457200" rtl="0" eaLnBrk="1" latinLnBrk="0" hangingPunct="1">
        <a:lnSpc>
          <a:spcPct val="85000"/>
        </a:lnSpc>
        <a:spcBef>
          <a:spcPts val="0"/>
        </a:spcBef>
        <a:spcAft>
          <a:spcPts val="0"/>
        </a:spcAft>
        <a:buNone/>
        <a:defRPr sz="2800" b="1" i="0" kern="1200">
          <a:solidFill>
            <a:schemeClr val="accent1"/>
          </a:solidFill>
          <a:latin typeface="+mj-lt"/>
          <a:ea typeface="Helvetica Neue" panose="02000503000000020004" pitchFamily="2" charset="0"/>
          <a:cs typeface="Helvetica Neue" panose="02000503000000020004" pitchFamily="2" charset="0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FontTx/>
        <a:buNone/>
        <a:defRPr sz="2000" b="0" i="0" kern="1200">
          <a:solidFill>
            <a:schemeClr val="tx1"/>
          </a:solidFill>
          <a:latin typeface="+mj-lt"/>
          <a:ea typeface="Helvetica Neue Thin" panose="020B0403020202020204" pitchFamily="34" charset="0"/>
          <a:cs typeface="+mn-cs"/>
        </a:defRPr>
      </a:lvl1pPr>
      <a:lvl2pPr marL="120650" indent="-120650" algn="l" defTabSz="457200" rtl="0" eaLnBrk="1" latinLnBrk="0" hangingPunct="1">
        <a:lnSpc>
          <a:spcPct val="95000"/>
        </a:lnSpc>
        <a:spcBef>
          <a:spcPts val="3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800" b="0" i="0" kern="1200" baseline="0">
          <a:solidFill>
            <a:schemeClr val="tx1">
              <a:lumMod val="50000"/>
            </a:schemeClr>
          </a:solidFill>
          <a:latin typeface="+mj-lt"/>
          <a:ea typeface="Helvetica Neue Thin" panose="020B0403020202020204" pitchFamily="34" charset="0"/>
          <a:cs typeface="+mn-cs"/>
        </a:defRPr>
      </a:lvl2pPr>
      <a:lvl3pPr marL="344488" indent="-111125" algn="l" defTabSz="457200" rtl="0" eaLnBrk="1" latinLnBrk="0" hangingPunct="1">
        <a:lnSpc>
          <a:spcPct val="95000"/>
        </a:lnSpc>
        <a:spcBef>
          <a:spcPts val="3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600" b="0" i="0" kern="1200">
          <a:solidFill>
            <a:schemeClr val="tx1">
              <a:lumMod val="50000"/>
            </a:schemeClr>
          </a:solidFill>
          <a:latin typeface="+mj-lt"/>
          <a:ea typeface="Helvetica Neue Thin" panose="020B0403020202020204" pitchFamily="34" charset="0"/>
          <a:cs typeface="+mn-cs"/>
        </a:defRPr>
      </a:lvl3pPr>
      <a:lvl4pPr marL="573088" indent="-111125" algn="l" defTabSz="457200" rtl="0" eaLnBrk="1" latinLnBrk="0" hangingPunct="1">
        <a:lnSpc>
          <a:spcPct val="95000"/>
        </a:lnSpc>
        <a:spcBef>
          <a:spcPts val="3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400" b="0" i="0" kern="1200">
          <a:solidFill>
            <a:schemeClr val="tx1">
              <a:lumMod val="65000"/>
              <a:lumOff val="35000"/>
            </a:schemeClr>
          </a:solidFill>
          <a:latin typeface="Century Gothic" panose="020B0502020202020204" pitchFamily="34" charset="0"/>
          <a:ea typeface="Helvetica Neue Thin" panose="020B0403020202020204" pitchFamily="34" charset="0"/>
          <a:cs typeface="+mn-cs"/>
        </a:defRPr>
      </a:lvl4pPr>
      <a:lvl5pPr marL="800100" indent="-111125" algn="l" defTabSz="457200" rtl="0" eaLnBrk="1" latinLnBrk="0" hangingPunct="1">
        <a:lnSpc>
          <a:spcPct val="95000"/>
        </a:lnSpc>
        <a:spcBef>
          <a:spcPts val="3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100" b="0" i="0" kern="1200">
          <a:solidFill>
            <a:schemeClr val="tx1">
              <a:lumMod val="65000"/>
              <a:lumOff val="35000"/>
            </a:schemeClr>
          </a:solidFill>
          <a:latin typeface="Century Gothic" panose="020B0502020202020204" pitchFamily="34" charset="0"/>
          <a:ea typeface="Helvetica Neue Thin" panose="020B0403020202020204" pitchFamily="34" charset="0"/>
          <a:cs typeface="+mn-cs"/>
        </a:defRPr>
      </a:lvl5pPr>
      <a:lvl6pPr marL="1463040" indent="0" algn="l" defTabSz="457200" rtl="0" eaLnBrk="1" latinLnBrk="0" hangingPunct="1">
        <a:lnSpc>
          <a:spcPct val="140000"/>
        </a:lnSpc>
        <a:spcBef>
          <a:spcPts val="24"/>
        </a:spcBef>
        <a:buFont typeface="Arial" panose="020B0604020202020204" pitchFamily="34" charset="0"/>
        <a:buNone/>
        <a:defRPr sz="2800" kern="1200">
          <a:solidFill>
            <a:srgbClr val="7C878E"/>
          </a:solidFill>
          <a:latin typeface="+mn-lt"/>
          <a:ea typeface="+mn-ea"/>
          <a:cs typeface="+mn-cs"/>
        </a:defRPr>
      </a:lvl6pPr>
      <a:lvl7pPr marL="1737360" indent="0" algn="l" defTabSz="457200" rtl="0" eaLnBrk="1" latinLnBrk="0" hangingPunct="1">
        <a:lnSpc>
          <a:spcPct val="140000"/>
        </a:lnSpc>
        <a:spcBef>
          <a:spcPts val="24"/>
        </a:spcBef>
        <a:buFont typeface="Arial"/>
        <a:buNone/>
        <a:defRPr sz="2800" kern="1200" baseline="0">
          <a:solidFill>
            <a:srgbClr val="7C878E"/>
          </a:solidFill>
          <a:latin typeface="+mn-lt"/>
          <a:ea typeface="+mn-ea"/>
          <a:cs typeface="+mn-cs"/>
        </a:defRPr>
      </a:lvl7pPr>
      <a:lvl8pPr marL="2011680" indent="0" algn="l" defTabSz="457200" rtl="0" eaLnBrk="1" latinLnBrk="0" hangingPunct="1">
        <a:lnSpc>
          <a:spcPct val="140000"/>
        </a:lnSpc>
        <a:spcBef>
          <a:spcPts val="24"/>
        </a:spcBef>
        <a:buFont typeface="Arial"/>
        <a:buNone/>
        <a:defRPr sz="2800" kern="1200" baseline="0">
          <a:solidFill>
            <a:srgbClr val="7C878E"/>
          </a:solidFill>
          <a:latin typeface="+mn-lt"/>
          <a:ea typeface="+mn-ea"/>
          <a:cs typeface="+mn-cs"/>
        </a:defRPr>
      </a:lvl8pPr>
      <a:lvl9pPr marL="2286000" indent="0" algn="l" defTabSz="457200" rtl="0" eaLnBrk="1" latinLnBrk="0" hangingPunct="1">
        <a:lnSpc>
          <a:spcPct val="140000"/>
        </a:lnSpc>
        <a:spcBef>
          <a:spcPts val="24"/>
        </a:spcBef>
        <a:buFont typeface="Arial" panose="020B0604020202020204" pitchFamily="34" charset="0"/>
        <a:buNone/>
        <a:defRPr lang="en-US" sz="2800" kern="1200" baseline="0" dirty="0" smtClean="0">
          <a:solidFill>
            <a:srgbClr val="7C878E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77">
          <p15:clr>
            <a:srgbClr val="F26B43"/>
          </p15:clr>
        </p15:guide>
        <p15:guide id="2" pos="2880">
          <p15:clr>
            <a:srgbClr val="F26B43"/>
          </p15:clr>
        </p15:guide>
        <p15:guide id="3" pos="240">
          <p15:clr>
            <a:srgbClr val="F26B43"/>
          </p15:clr>
        </p15:guide>
        <p15:guide id="4" orient="horz" pos="630">
          <p15:clr>
            <a:srgbClr val="F26B43"/>
          </p15:clr>
        </p15:guide>
        <p15:guide id="6" pos="5580">
          <p15:clr>
            <a:srgbClr val="F26B43"/>
          </p15:clr>
        </p15:guide>
        <p15:guide id="7" orient="horz" pos="336">
          <p15:clr>
            <a:srgbClr val="F26B43"/>
          </p15:clr>
        </p15:guide>
        <p15:guide id="8" orient="horz" pos="3151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49B2BA5-96E4-444F-86F5-83B9B6AAB233}"/>
              </a:ext>
            </a:extLst>
          </p:cNvPr>
          <p:cNvPicPr>
            <a:picLocks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4700984"/>
            <a:ext cx="9144000" cy="442516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BB8313-9F52-0745-B4E7-EA2880641948}"/>
              </a:ext>
            </a:extLst>
          </p:cNvPr>
          <p:cNvSpPr>
            <a:spLocks noGrp="1"/>
          </p:cNvSpPr>
          <p:nvPr userDrawn="1">
            <p:ph type="ftr" sz="quarter" idx="3"/>
          </p:nvPr>
        </p:nvSpPr>
        <p:spPr>
          <a:xfrm>
            <a:off x="287546" y="4444777"/>
            <a:ext cx="8568908" cy="22959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7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287547" y="153484"/>
            <a:ext cx="8561178" cy="513266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1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287546" y="1007076"/>
            <a:ext cx="8568908" cy="34096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913764B-55B6-2D4C-ADAF-1F8FA95B3C43}"/>
              </a:ext>
            </a:extLst>
          </p:cNvPr>
          <p:cNvSpPr/>
          <p:nvPr userDrawn="1"/>
        </p:nvSpPr>
        <p:spPr>
          <a:xfrm>
            <a:off x="3840070" y="4854742"/>
            <a:ext cx="1463862" cy="215444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marL="0" algn="ctr" defTabSz="457200" rtl="0" eaLnBrk="1" latinLnBrk="0" hangingPunct="1"/>
            <a:r>
              <a:rPr lang="en-US" sz="800" dirty="0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344563C5-9D53-6A4F-8CB2-9596A9EF05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CD0F36F-683B-324E-806B-E3E999BB0693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8355" y="4763075"/>
            <a:ext cx="1809826" cy="325694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EC66A663-A352-7A41-81C0-C73D438DBC12}"/>
              </a:ext>
            </a:extLst>
          </p:cNvPr>
          <p:cNvGrpSpPr/>
          <p:nvPr userDrawn="1"/>
        </p:nvGrpSpPr>
        <p:grpSpPr>
          <a:xfrm>
            <a:off x="8004175" y="4794250"/>
            <a:ext cx="862967" cy="289121"/>
            <a:chOff x="8004175" y="4794250"/>
            <a:chExt cx="862967" cy="289121"/>
          </a:xfrm>
        </p:grpSpPr>
        <p:pic>
          <p:nvPicPr>
            <p:cNvPr id="21" name="Picture 20" descr="A close up of a sign&#10;&#10;Description automatically generated">
              <a:extLst>
                <a:ext uri="{FF2B5EF4-FFF2-40B4-BE49-F238E27FC236}">
                  <a16:creationId xmlns:a16="http://schemas.microsoft.com/office/drawing/2014/main" id="{627D1402-AB26-B943-82DF-010E4BE7554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2" name="Picture 21" descr="A close up of a sign&#10;&#10;Description automatically generated">
              <a:extLst>
                <a:ext uri="{FF2B5EF4-FFF2-40B4-BE49-F238E27FC236}">
                  <a16:creationId xmlns:a16="http://schemas.microsoft.com/office/drawing/2014/main" id="{DD33F590-3592-B345-B9DB-BB6B1C61362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10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335705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32" r:id="rId1"/>
    <p:sldLayoutId id="2147484133" r:id="rId2"/>
    <p:sldLayoutId id="2147484134" r:id="rId3"/>
    <p:sldLayoutId id="2147484135" r:id="rId4"/>
  </p:sldLayoutIdLst>
  <p:transition>
    <p:fade/>
  </p:transition>
  <p:hf hdr="0" ftr="0" dt="0"/>
  <p:txStyles>
    <p:titleStyle>
      <a:lvl1pPr algn="l" defTabSz="457200" rtl="0" eaLnBrk="1" latinLnBrk="0" hangingPunct="1">
        <a:lnSpc>
          <a:spcPct val="85000"/>
        </a:lnSpc>
        <a:spcBef>
          <a:spcPts val="0"/>
        </a:spcBef>
        <a:spcAft>
          <a:spcPts val="0"/>
        </a:spcAft>
        <a:buNone/>
        <a:defRPr sz="2800" b="1" i="0" kern="1200">
          <a:solidFill>
            <a:schemeClr val="accent1"/>
          </a:solidFill>
          <a:latin typeface="+mj-lt"/>
          <a:ea typeface="Helvetica Neue" panose="02000503000000020004" pitchFamily="2" charset="0"/>
          <a:cs typeface="Helvetica Neue" panose="02000503000000020004" pitchFamily="2" charset="0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FontTx/>
        <a:buNone/>
        <a:defRPr sz="2000" b="0" i="0" kern="1200">
          <a:solidFill>
            <a:schemeClr val="tx1"/>
          </a:solidFill>
          <a:latin typeface="+mj-lt"/>
          <a:ea typeface="Helvetica Neue Thin" panose="020B0403020202020204" pitchFamily="34" charset="0"/>
          <a:cs typeface="+mn-cs"/>
        </a:defRPr>
      </a:lvl1pPr>
      <a:lvl2pPr marL="120650" indent="-120650" algn="l" defTabSz="457200" rtl="0" eaLnBrk="1" latinLnBrk="0" hangingPunct="1">
        <a:lnSpc>
          <a:spcPct val="95000"/>
        </a:lnSpc>
        <a:spcBef>
          <a:spcPts val="3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800" b="0" i="0" kern="1200" baseline="0">
          <a:solidFill>
            <a:schemeClr val="tx1">
              <a:lumMod val="50000"/>
            </a:schemeClr>
          </a:solidFill>
          <a:latin typeface="+mj-lt"/>
          <a:ea typeface="Helvetica Neue Thin" panose="020B0403020202020204" pitchFamily="34" charset="0"/>
          <a:cs typeface="+mn-cs"/>
        </a:defRPr>
      </a:lvl2pPr>
      <a:lvl3pPr marL="344488" indent="-111125" algn="l" defTabSz="457200" rtl="0" eaLnBrk="1" latinLnBrk="0" hangingPunct="1">
        <a:lnSpc>
          <a:spcPct val="95000"/>
        </a:lnSpc>
        <a:spcBef>
          <a:spcPts val="3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600" b="0" i="0" kern="1200">
          <a:solidFill>
            <a:schemeClr val="tx1">
              <a:lumMod val="50000"/>
            </a:schemeClr>
          </a:solidFill>
          <a:latin typeface="+mj-lt"/>
          <a:ea typeface="Helvetica Neue Thin" panose="020B0403020202020204" pitchFamily="34" charset="0"/>
          <a:cs typeface="+mn-cs"/>
        </a:defRPr>
      </a:lvl3pPr>
      <a:lvl4pPr marL="573088" indent="-111125" algn="l" defTabSz="457200" rtl="0" eaLnBrk="1" latinLnBrk="0" hangingPunct="1">
        <a:lnSpc>
          <a:spcPct val="95000"/>
        </a:lnSpc>
        <a:spcBef>
          <a:spcPts val="3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400" b="0" i="0" kern="1200">
          <a:solidFill>
            <a:schemeClr val="tx1">
              <a:lumMod val="65000"/>
              <a:lumOff val="35000"/>
            </a:schemeClr>
          </a:solidFill>
          <a:latin typeface="Century Gothic" panose="020B0502020202020204" pitchFamily="34" charset="0"/>
          <a:ea typeface="Helvetica Neue Thin" panose="020B0403020202020204" pitchFamily="34" charset="0"/>
          <a:cs typeface="+mn-cs"/>
        </a:defRPr>
      </a:lvl4pPr>
      <a:lvl5pPr marL="800100" indent="-111125" algn="l" defTabSz="457200" rtl="0" eaLnBrk="1" latinLnBrk="0" hangingPunct="1">
        <a:lnSpc>
          <a:spcPct val="95000"/>
        </a:lnSpc>
        <a:spcBef>
          <a:spcPts val="3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100" b="0" i="0" kern="1200">
          <a:solidFill>
            <a:schemeClr val="tx1">
              <a:lumMod val="65000"/>
              <a:lumOff val="35000"/>
            </a:schemeClr>
          </a:solidFill>
          <a:latin typeface="Century Gothic" panose="020B0502020202020204" pitchFamily="34" charset="0"/>
          <a:ea typeface="Helvetica Neue Thin" panose="020B0403020202020204" pitchFamily="34" charset="0"/>
          <a:cs typeface="+mn-cs"/>
        </a:defRPr>
      </a:lvl5pPr>
      <a:lvl6pPr marL="1463040" indent="0" algn="l" defTabSz="457200" rtl="0" eaLnBrk="1" latinLnBrk="0" hangingPunct="1">
        <a:lnSpc>
          <a:spcPct val="140000"/>
        </a:lnSpc>
        <a:spcBef>
          <a:spcPts val="24"/>
        </a:spcBef>
        <a:buFont typeface="Arial" panose="020B0604020202020204" pitchFamily="34" charset="0"/>
        <a:buNone/>
        <a:defRPr sz="2800" kern="1200">
          <a:solidFill>
            <a:srgbClr val="7C878E"/>
          </a:solidFill>
          <a:latin typeface="+mn-lt"/>
          <a:ea typeface="+mn-ea"/>
          <a:cs typeface="+mn-cs"/>
        </a:defRPr>
      </a:lvl6pPr>
      <a:lvl7pPr marL="1737360" indent="0" algn="l" defTabSz="457200" rtl="0" eaLnBrk="1" latinLnBrk="0" hangingPunct="1">
        <a:lnSpc>
          <a:spcPct val="140000"/>
        </a:lnSpc>
        <a:spcBef>
          <a:spcPts val="24"/>
        </a:spcBef>
        <a:buFont typeface="Arial"/>
        <a:buNone/>
        <a:defRPr sz="2800" kern="1200" baseline="0">
          <a:solidFill>
            <a:srgbClr val="7C878E"/>
          </a:solidFill>
          <a:latin typeface="+mn-lt"/>
          <a:ea typeface="+mn-ea"/>
          <a:cs typeface="+mn-cs"/>
        </a:defRPr>
      </a:lvl7pPr>
      <a:lvl8pPr marL="2011680" indent="0" algn="l" defTabSz="457200" rtl="0" eaLnBrk="1" latinLnBrk="0" hangingPunct="1">
        <a:lnSpc>
          <a:spcPct val="140000"/>
        </a:lnSpc>
        <a:spcBef>
          <a:spcPts val="24"/>
        </a:spcBef>
        <a:buFont typeface="Arial"/>
        <a:buNone/>
        <a:defRPr sz="2800" kern="1200" baseline="0">
          <a:solidFill>
            <a:srgbClr val="7C878E"/>
          </a:solidFill>
          <a:latin typeface="+mn-lt"/>
          <a:ea typeface="+mn-ea"/>
          <a:cs typeface="+mn-cs"/>
        </a:defRPr>
      </a:lvl8pPr>
      <a:lvl9pPr marL="2286000" indent="0" algn="l" defTabSz="457200" rtl="0" eaLnBrk="1" latinLnBrk="0" hangingPunct="1">
        <a:lnSpc>
          <a:spcPct val="140000"/>
        </a:lnSpc>
        <a:spcBef>
          <a:spcPts val="24"/>
        </a:spcBef>
        <a:buFont typeface="Arial" panose="020B0604020202020204" pitchFamily="34" charset="0"/>
        <a:buNone/>
        <a:defRPr lang="en-US" sz="2800" kern="1200" baseline="0" dirty="0" smtClean="0">
          <a:solidFill>
            <a:srgbClr val="7C878E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77">
          <p15:clr>
            <a:srgbClr val="F26B43"/>
          </p15:clr>
        </p15:guide>
        <p15:guide id="2" pos="2880">
          <p15:clr>
            <a:srgbClr val="F26B43"/>
          </p15:clr>
        </p15:guide>
        <p15:guide id="3" pos="240">
          <p15:clr>
            <a:srgbClr val="F26B43"/>
          </p15:clr>
        </p15:guide>
        <p15:guide id="4" orient="horz" pos="630">
          <p15:clr>
            <a:srgbClr val="F26B43"/>
          </p15:clr>
        </p15:guide>
        <p15:guide id="6" pos="5580">
          <p15:clr>
            <a:srgbClr val="F26B43"/>
          </p15:clr>
        </p15:guide>
        <p15:guide id="7" orient="horz" pos="336">
          <p15:clr>
            <a:srgbClr val="F26B43"/>
          </p15:clr>
        </p15:guide>
        <p15:guide id="8" orient="horz" pos="3151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95A2FBBD-990F-1B4D-B0A2-F8504047665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" y="4700984"/>
            <a:ext cx="9144001" cy="442516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BB8313-9F52-0745-B4E7-EA2880641948}"/>
              </a:ext>
            </a:extLst>
          </p:cNvPr>
          <p:cNvSpPr>
            <a:spLocks noGrp="1"/>
          </p:cNvSpPr>
          <p:nvPr userDrawn="1">
            <p:ph type="ftr" sz="quarter" idx="3"/>
          </p:nvPr>
        </p:nvSpPr>
        <p:spPr>
          <a:xfrm>
            <a:off x="287546" y="4444777"/>
            <a:ext cx="8568908" cy="22959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7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287547" y="153484"/>
            <a:ext cx="8561178" cy="513266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1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287546" y="1007076"/>
            <a:ext cx="8568908" cy="34096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13072AD-A548-464D-89E9-48753E336521}"/>
              </a:ext>
            </a:extLst>
          </p:cNvPr>
          <p:cNvSpPr/>
          <p:nvPr userDrawn="1"/>
        </p:nvSpPr>
        <p:spPr>
          <a:xfrm>
            <a:off x="3840070" y="4854742"/>
            <a:ext cx="1463862" cy="215444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marL="0" algn="ctr" defTabSz="457200" rtl="0" eaLnBrk="1" latinLnBrk="0" hangingPunct="1"/>
            <a:r>
              <a:rPr lang="en-US" sz="800" dirty="0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12655957-7B29-6245-B2C2-012D8C74B0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6F709E6-BCF3-7345-8BF0-E158D5973F17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8355" y="4763075"/>
            <a:ext cx="1809826" cy="325694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7748DE1C-9F93-4747-B023-F19C3936A61E}"/>
              </a:ext>
            </a:extLst>
          </p:cNvPr>
          <p:cNvGrpSpPr/>
          <p:nvPr userDrawn="1"/>
        </p:nvGrpSpPr>
        <p:grpSpPr>
          <a:xfrm>
            <a:off x="8004175" y="4794250"/>
            <a:ext cx="862967" cy="289121"/>
            <a:chOff x="8004175" y="4794250"/>
            <a:chExt cx="862967" cy="289121"/>
          </a:xfrm>
        </p:grpSpPr>
        <p:pic>
          <p:nvPicPr>
            <p:cNvPr id="22" name="Picture 21" descr="A close up of a sign&#10;&#10;Description automatically generated">
              <a:extLst>
                <a:ext uri="{FF2B5EF4-FFF2-40B4-BE49-F238E27FC236}">
                  <a16:creationId xmlns:a16="http://schemas.microsoft.com/office/drawing/2014/main" id="{303D4F13-F673-1647-AA82-96735DF7D81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3" name="Picture 22" descr="A close up of a sign&#10;&#10;Description automatically generated">
              <a:extLst>
                <a:ext uri="{FF2B5EF4-FFF2-40B4-BE49-F238E27FC236}">
                  <a16:creationId xmlns:a16="http://schemas.microsoft.com/office/drawing/2014/main" id="{D98D1285-1942-6E4F-B5AD-766EC960CFB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10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552672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01" r:id="rId1"/>
    <p:sldLayoutId id="2147484202" r:id="rId2"/>
    <p:sldLayoutId id="2147484203" r:id="rId3"/>
    <p:sldLayoutId id="2147484204" r:id="rId4"/>
  </p:sldLayoutIdLst>
  <p:transition>
    <p:fade/>
  </p:transition>
  <p:hf hdr="0" ftr="0" dt="0"/>
  <p:txStyles>
    <p:titleStyle>
      <a:lvl1pPr algn="l" defTabSz="457200" rtl="0" eaLnBrk="1" latinLnBrk="0" hangingPunct="1">
        <a:lnSpc>
          <a:spcPct val="85000"/>
        </a:lnSpc>
        <a:spcBef>
          <a:spcPts val="0"/>
        </a:spcBef>
        <a:spcAft>
          <a:spcPts val="0"/>
        </a:spcAft>
        <a:buNone/>
        <a:defRPr sz="2800" b="1" i="0" kern="1200">
          <a:solidFill>
            <a:schemeClr val="accent1"/>
          </a:solidFill>
          <a:latin typeface="+mj-lt"/>
          <a:ea typeface="Helvetica Neue" panose="02000503000000020004" pitchFamily="2" charset="0"/>
          <a:cs typeface="Helvetica Neue" panose="02000503000000020004" pitchFamily="2" charset="0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FontTx/>
        <a:buNone/>
        <a:defRPr sz="2000" b="0" i="0" kern="1200">
          <a:solidFill>
            <a:schemeClr val="tx1"/>
          </a:solidFill>
          <a:latin typeface="+mj-lt"/>
          <a:ea typeface="Helvetica Neue Thin" panose="020B0403020202020204" pitchFamily="34" charset="0"/>
          <a:cs typeface="+mn-cs"/>
        </a:defRPr>
      </a:lvl1pPr>
      <a:lvl2pPr marL="120650" indent="-120650" algn="l" defTabSz="457200" rtl="0" eaLnBrk="1" latinLnBrk="0" hangingPunct="1">
        <a:lnSpc>
          <a:spcPct val="95000"/>
        </a:lnSpc>
        <a:spcBef>
          <a:spcPts val="3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800" b="0" i="0" kern="1200" baseline="0">
          <a:solidFill>
            <a:schemeClr val="tx1">
              <a:lumMod val="50000"/>
            </a:schemeClr>
          </a:solidFill>
          <a:latin typeface="+mj-lt"/>
          <a:ea typeface="Helvetica Neue Thin" panose="020B0403020202020204" pitchFamily="34" charset="0"/>
          <a:cs typeface="+mn-cs"/>
        </a:defRPr>
      </a:lvl2pPr>
      <a:lvl3pPr marL="344488" indent="-111125" algn="l" defTabSz="457200" rtl="0" eaLnBrk="1" latinLnBrk="0" hangingPunct="1">
        <a:lnSpc>
          <a:spcPct val="95000"/>
        </a:lnSpc>
        <a:spcBef>
          <a:spcPts val="3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600" b="0" i="0" kern="1200">
          <a:solidFill>
            <a:schemeClr val="tx1">
              <a:lumMod val="50000"/>
            </a:schemeClr>
          </a:solidFill>
          <a:latin typeface="+mj-lt"/>
          <a:ea typeface="Helvetica Neue Thin" panose="020B0403020202020204" pitchFamily="34" charset="0"/>
          <a:cs typeface="+mn-cs"/>
        </a:defRPr>
      </a:lvl3pPr>
      <a:lvl4pPr marL="573088" indent="-111125" algn="l" defTabSz="457200" rtl="0" eaLnBrk="1" latinLnBrk="0" hangingPunct="1">
        <a:lnSpc>
          <a:spcPct val="95000"/>
        </a:lnSpc>
        <a:spcBef>
          <a:spcPts val="3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400" b="0" i="0" kern="1200">
          <a:solidFill>
            <a:schemeClr val="tx1">
              <a:lumMod val="65000"/>
              <a:lumOff val="35000"/>
            </a:schemeClr>
          </a:solidFill>
          <a:latin typeface="Century Gothic" panose="020B0502020202020204" pitchFamily="34" charset="0"/>
          <a:ea typeface="Helvetica Neue Thin" panose="020B0403020202020204" pitchFamily="34" charset="0"/>
          <a:cs typeface="+mn-cs"/>
        </a:defRPr>
      </a:lvl4pPr>
      <a:lvl5pPr marL="800100" indent="-111125" algn="l" defTabSz="457200" rtl="0" eaLnBrk="1" latinLnBrk="0" hangingPunct="1">
        <a:lnSpc>
          <a:spcPct val="95000"/>
        </a:lnSpc>
        <a:spcBef>
          <a:spcPts val="3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100" b="0" i="0" kern="1200">
          <a:solidFill>
            <a:schemeClr val="tx1">
              <a:lumMod val="65000"/>
              <a:lumOff val="35000"/>
            </a:schemeClr>
          </a:solidFill>
          <a:latin typeface="Century Gothic" panose="020B0502020202020204" pitchFamily="34" charset="0"/>
          <a:ea typeface="Helvetica Neue Thin" panose="020B0403020202020204" pitchFamily="34" charset="0"/>
          <a:cs typeface="+mn-cs"/>
        </a:defRPr>
      </a:lvl5pPr>
      <a:lvl6pPr marL="1463040" indent="0" algn="l" defTabSz="457200" rtl="0" eaLnBrk="1" latinLnBrk="0" hangingPunct="1">
        <a:lnSpc>
          <a:spcPct val="140000"/>
        </a:lnSpc>
        <a:spcBef>
          <a:spcPts val="24"/>
        </a:spcBef>
        <a:buFont typeface="Arial" panose="020B0604020202020204" pitchFamily="34" charset="0"/>
        <a:buNone/>
        <a:defRPr sz="2800" kern="1200">
          <a:solidFill>
            <a:srgbClr val="7C878E"/>
          </a:solidFill>
          <a:latin typeface="+mn-lt"/>
          <a:ea typeface="+mn-ea"/>
          <a:cs typeface="+mn-cs"/>
        </a:defRPr>
      </a:lvl6pPr>
      <a:lvl7pPr marL="1737360" indent="0" algn="l" defTabSz="457200" rtl="0" eaLnBrk="1" latinLnBrk="0" hangingPunct="1">
        <a:lnSpc>
          <a:spcPct val="140000"/>
        </a:lnSpc>
        <a:spcBef>
          <a:spcPts val="24"/>
        </a:spcBef>
        <a:buFont typeface="Arial"/>
        <a:buNone/>
        <a:defRPr sz="2800" kern="1200" baseline="0">
          <a:solidFill>
            <a:srgbClr val="7C878E"/>
          </a:solidFill>
          <a:latin typeface="+mn-lt"/>
          <a:ea typeface="+mn-ea"/>
          <a:cs typeface="+mn-cs"/>
        </a:defRPr>
      </a:lvl7pPr>
      <a:lvl8pPr marL="2011680" indent="0" algn="l" defTabSz="457200" rtl="0" eaLnBrk="1" latinLnBrk="0" hangingPunct="1">
        <a:lnSpc>
          <a:spcPct val="140000"/>
        </a:lnSpc>
        <a:spcBef>
          <a:spcPts val="24"/>
        </a:spcBef>
        <a:buFont typeface="Arial"/>
        <a:buNone/>
        <a:defRPr sz="2800" kern="1200" baseline="0">
          <a:solidFill>
            <a:srgbClr val="7C878E"/>
          </a:solidFill>
          <a:latin typeface="+mn-lt"/>
          <a:ea typeface="+mn-ea"/>
          <a:cs typeface="+mn-cs"/>
        </a:defRPr>
      </a:lvl8pPr>
      <a:lvl9pPr marL="2286000" indent="0" algn="l" defTabSz="457200" rtl="0" eaLnBrk="1" latinLnBrk="0" hangingPunct="1">
        <a:lnSpc>
          <a:spcPct val="140000"/>
        </a:lnSpc>
        <a:spcBef>
          <a:spcPts val="24"/>
        </a:spcBef>
        <a:buFont typeface="Arial" panose="020B0604020202020204" pitchFamily="34" charset="0"/>
        <a:buNone/>
        <a:defRPr lang="en-US" sz="2800" kern="1200" baseline="0" dirty="0" smtClean="0">
          <a:solidFill>
            <a:srgbClr val="7C878E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77">
          <p15:clr>
            <a:srgbClr val="F26B43"/>
          </p15:clr>
        </p15:guide>
        <p15:guide id="2" pos="2880">
          <p15:clr>
            <a:srgbClr val="F26B43"/>
          </p15:clr>
        </p15:guide>
        <p15:guide id="3" pos="240">
          <p15:clr>
            <a:srgbClr val="F26B43"/>
          </p15:clr>
        </p15:guide>
        <p15:guide id="4" orient="horz" pos="630">
          <p15:clr>
            <a:srgbClr val="F26B43"/>
          </p15:clr>
        </p15:guide>
        <p15:guide id="6" pos="5580">
          <p15:clr>
            <a:srgbClr val="F26B43"/>
          </p15:clr>
        </p15:guide>
        <p15:guide id="7" orient="horz" pos="336">
          <p15:clr>
            <a:srgbClr val="F26B43"/>
          </p15:clr>
        </p15:guide>
        <p15:guide id="8" orient="horz" pos="3151">
          <p15:clr>
            <a:srgbClr val="F26B43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9/12/23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0818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25" r:id="rId1"/>
    <p:sldLayoutId id="2147484326" r:id="rId2"/>
    <p:sldLayoutId id="2147484327" r:id="rId3"/>
    <p:sldLayoutId id="2147484328" r:id="rId4"/>
    <p:sldLayoutId id="2147484329" r:id="rId5"/>
    <p:sldLayoutId id="2147484330" r:id="rId6"/>
    <p:sldLayoutId id="2147484331" r:id="rId7"/>
    <p:sldLayoutId id="2147484332" r:id="rId8"/>
    <p:sldLayoutId id="2147484333" r:id="rId9"/>
    <p:sldLayoutId id="2147484334" r:id="rId10"/>
    <p:sldLayoutId id="2147484335" r:id="rId11"/>
    <p:sldLayoutId id="2147484336" r:id="rId12"/>
    <p:sldLayoutId id="2147484337" r:id="rId13"/>
    <p:sldLayoutId id="2147484338" r:id="rId14"/>
  </p:sldLayoutIdLst>
  <p:txStyles>
    <p:titleStyle>
      <a:lvl1pPr algn="ctr" defTabSz="6858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6858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685800" rtl="0" eaLnBrk="1" latinLnBrk="0" hangingPunct="1">
        <a:spcBef>
          <a:spcPct val="20000"/>
        </a:spcBef>
        <a:buFont typeface="Arial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spcBef>
          <a:spcPct val="20000"/>
        </a:spcBef>
        <a:buFont typeface="Arial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7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7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95.png"/><Relationship Id="rId7" Type="http://schemas.openxmlformats.org/officeDocument/2006/relationships/image" Target="../media/image9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3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image" Target="../media/image101.png"/><Relationship Id="rId7" Type="http://schemas.openxmlformats.org/officeDocument/2006/relationships/image" Target="../media/image10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7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Relationship Id="rId9" Type="http://schemas.openxmlformats.org/officeDocument/2006/relationships/image" Target="../media/image107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13" Type="http://schemas.openxmlformats.org/officeDocument/2006/relationships/image" Target="../media/image100.png"/><Relationship Id="rId3" Type="http://schemas.openxmlformats.org/officeDocument/2006/relationships/image" Target="../media/image109.png"/><Relationship Id="rId7" Type="http://schemas.openxmlformats.org/officeDocument/2006/relationships/image" Target="../media/image113.png"/><Relationship Id="rId12" Type="http://schemas.openxmlformats.org/officeDocument/2006/relationships/image" Target="../media/image118.png"/><Relationship Id="rId2" Type="http://schemas.openxmlformats.org/officeDocument/2006/relationships/image" Target="../media/image108.png"/><Relationship Id="rId16" Type="http://schemas.openxmlformats.org/officeDocument/2006/relationships/image" Target="../media/image98.png"/><Relationship Id="rId1" Type="http://schemas.openxmlformats.org/officeDocument/2006/relationships/slideLayout" Target="../slideLayouts/slideLayout67.xml"/><Relationship Id="rId6" Type="http://schemas.openxmlformats.org/officeDocument/2006/relationships/image" Target="../media/image112.png"/><Relationship Id="rId11" Type="http://schemas.openxmlformats.org/officeDocument/2006/relationships/image" Target="../media/image117.png"/><Relationship Id="rId5" Type="http://schemas.openxmlformats.org/officeDocument/2006/relationships/image" Target="../media/image111.png"/><Relationship Id="rId15" Type="http://schemas.openxmlformats.org/officeDocument/2006/relationships/image" Target="../media/image119.png"/><Relationship Id="rId10" Type="http://schemas.openxmlformats.org/officeDocument/2006/relationships/image" Target="../media/image116.png"/><Relationship Id="rId4" Type="http://schemas.openxmlformats.org/officeDocument/2006/relationships/image" Target="../media/image110.png"/><Relationship Id="rId9" Type="http://schemas.openxmlformats.org/officeDocument/2006/relationships/image" Target="../media/image115.png"/><Relationship Id="rId14" Type="http://schemas.openxmlformats.org/officeDocument/2006/relationships/image" Target="../media/image9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67.xml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13" Type="http://schemas.openxmlformats.org/officeDocument/2006/relationships/image" Target="../media/image119.png"/><Relationship Id="rId3" Type="http://schemas.openxmlformats.org/officeDocument/2006/relationships/image" Target="../media/image124.png"/><Relationship Id="rId7" Type="http://schemas.openxmlformats.org/officeDocument/2006/relationships/image" Target="../media/image115.png"/><Relationship Id="rId12" Type="http://schemas.openxmlformats.org/officeDocument/2006/relationships/image" Target="../media/image9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7.xml"/><Relationship Id="rId6" Type="http://schemas.openxmlformats.org/officeDocument/2006/relationships/image" Target="../media/image127.png"/><Relationship Id="rId11" Type="http://schemas.openxmlformats.org/officeDocument/2006/relationships/image" Target="../media/image100.png"/><Relationship Id="rId5" Type="http://schemas.openxmlformats.org/officeDocument/2006/relationships/image" Target="../media/image126.png"/><Relationship Id="rId10" Type="http://schemas.openxmlformats.org/officeDocument/2006/relationships/image" Target="../media/image118.png"/><Relationship Id="rId4" Type="http://schemas.openxmlformats.org/officeDocument/2006/relationships/image" Target="../media/image125.png"/><Relationship Id="rId9" Type="http://schemas.openxmlformats.org/officeDocument/2006/relationships/image" Target="../media/image117.png"/><Relationship Id="rId14" Type="http://schemas.openxmlformats.org/officeDocument/2006/relationships/image" Target="../media/image98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13" Type="http://schemas.openxmlformats.org/officeDocument/2006/relationships/image" Target="../media/image81.png"/><Relationship Id="rId18" Type="http://schemas.openxmlformats.org/officeDocument/2006/relationships/image" Target="../media/image133.png"/><Relationship Id="rId26" Type="http://schemas.openxmlformats.org/officeDocument/2006/relationships/image" Target="../media/image141.png"/><Relationship Id="rId3" Type="http://schemas.openxmlformats.org/officeDocument/2006/relationships/image" Target="../media/image115.png"/><Relationship Id="rId21" Type="http://schemas.openxmlformats.org/officeDocument/2006/relationships/image" Target="../media/image136.png"/><Relationship Id="rId7" Type="http://schemas.openxmlformats.org/officeDocument/2006/relationships/image" Target="../media/image100.png"/><Relationship Id="rId12" Type="http://schemas.openxmlformats.org/officeDocument/2006/relationships/image" Target="../media/image80.png"/><Relationship Id="rId17" Type="http://schemas.openxmlformats.org/officeDocument/2006/relationships/image" Target="../media/image132.png"/><Relationship Id="rId25" Type="http://schemas.openxmlformats.org/officeDocument/2006/relationships/image" Target="../media/image140.pn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131.png"/><Relationship Id="rId20" Type="http://schemas.openxmlformats.org/officeDocument/2006/relationships/image" Target="../media/image135.png"/><Relationship Id="rId29" Type="http://schemas.openxmlformats.org/officeDocument/2006/relationships/image" Target="../media/image144.png"/><Relationship Id="rId1" Type="http://schemas.openxmlformats.org/officeDocument/2006/relationships/slideLayout" Target="../slideLayouts/slideLayout67.xml"/><Relationship Id="rId6" Type="http://schemas.openxmlformats.org/officeDocument/2006/relationships/image" Target="../media/image118.png"/><Relationship Id="rId11" Type="http://schemas.openxmlformats.org/officeDocument/2006/relationships/image" Target="../media/image128.png"/><Relationship Id="rId24" Type="http://schemas.openxmlformats.org/officeDocument/2006/relationships/image" Target="../media/image139.png"/><Relationship Id="rId5" Type="http://schemas.openxmlformats.org/officeDocument/2006/relationships/image" Target="../media/image117.png"/><Relationship Id="rId15" Type="http://schemas.openxmlformats.org/officeDocument/2006/relationships/image" Target="../media/image130.png"/><Relationship Id="rId23" Type="http://schemas.openxmlformats.org/officeDocument/2006/relationships/image" Target="../media/image138.png"/><Relationship Id="rId28" Type="http://schemas.openxmlformats.org/officeDocument/2006/relationships/image" Target="../media/image143.png"/><Relationship Id="rId10" Type="http://schemas.openxmlformats.org/officeDocument/2006/relationships/image" Target="../media/image98.png"/><Relationship Id="rId19" Type="http://schemas.openxmlformats.org/officeDocument/2006/relationships/image" Target="../media/image134.png"/><Relationship Id="rId4" Type="http://schemas.openxmlformats.org/officeDocument/2006/relationships/image" Target="../media/image116.png"/><Relationship Id="rId9" Type="http://schemas.openxmlformats.org/officeDocument/2006/relationships/image" Target="../media/image119.png"/><Relationship Id="rId14" Type="http://schemas.openxmlformats.org/officeDocument/2006/relationships/image" Target="../media/image129.png"/><Relationship Id="rId22" Type="http://schemas.openxmlformats.org/officeDocument/2006/relationships/image" Target="../media/image137.png"/><Relationship Id="rId27" Type="http://schemas.openxmlformats.org/officeDocument/2006/relationships/image" Target="../media/image14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7.xml"/><Relationship Id="rId6" Type="http://schemas.openxmlformats.org/officeDocument/2006/relationships/image" Target="../media/image147.png"/><Relationship Id="rId5" Type="http://schemas.openxmlformats.org/officeDocument/2006/relationships/image" Target="../media/image146.png"/><Relationship Id="rId4" Type="http://schemas.openxmlformats.org/officeDocument/2006/relationships/image" Target="../media/image14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53A6F5-93D3-1049-BE34-E7B13E56D1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6BAA4E-5F47-E640-8B90-67FB6D90528D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C1E699-D0DF-4DBA-356B-85FD26ACE8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827" y="1631290"/>
            <a:ext cx="8568908" cy="940460"/>
          </a:xfrm>
        </p:spPr>
        <p:txBody>
          <a:bodyPr/>
          <a:lstStyle/>
          <a:p>
            <a:r>
              <a:rPr lang="en-US" dirty="0"/>
              <a:t>RNAseq study of SMN2 splice-modulator lead compounds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607B74C-8383-7F85-BF09-573C267CFDDC}"/>
              </a:ext>
            </a:extLst>
          </p:cNvPr>
          <p:cNvSpPr/>
          <p:nvPr/>
        </p:nvSpPr>
        <p:spPr>
          <a:xfrm>
            <a:off x="6165973" y="4055516"/>
            <a:ext cx="2872284" cy="646331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r"/>
            <a:r>
              <a:rPr lang="en-US" dirty="0">
                <a:solidFill>
                  <a:srgbClr val="005B82"/>
                </a:solidFill>
                <a:sym typeface="Wingdings" panose="05000000000000000000" pitchFamily="2" charset="2"/>
              </a:rPr>
              <a:t>Zhen Gao</a:t>
            </a:r>
          </a:p>
          <a:p>
            <a:pPr algn="r"/>
            <a:r>
              <a:rPr lang="en-US" dirty="0">
                <a:solidFill>
                  <a:srgbClr val="005B82"/>
                </a:solidFill>
                <a:sym typeface="Wingdings" panose="05000000000000000000" pitchFamily="2" charset="2"/>
              </a:rPr>
              <a:t>09/14/2023</a:t>
            </a:r>
          </a:p>
        </p:txBody>
      </p:sp>
    </p:spTree>
    <p:extLst>
      <p:ext uri="{BB962C8B-B14F-4D97-AF65-F5344CB8AC3E}">
        <p14:creationId xmlns:p14="http://schemas.microsoft.com/office/powerpoint/2010/main" val="1419381541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A43BC-EF71-C24F-9051-28E4079D1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564" y="2058484"/>
            <a:ext cx="8568908" cy="513266"/>
          </a:xfrm>
        </p:spPr>
        <p:txBody>
          <a:bodyPr/>
          <a:lstStyle/>
          <a:p>
            <a:pPr algn="ctr"/>
            <a:r>
              <a:rPr lang="en-US" sz="2400" dirty="0"/>
              <a:t>Differentially Spliced Genes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53A6F5-93D3-1049-BE34-E7B13E56D1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6BAA4E-5F47-E640-8B90-67FB6D90528D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344534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A43BC-EF71-C24F-9051-28E4079D1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13" y="77284"/>
            <a:ext cx="8802913" cy="513266"/>
          </a:xfrm>
        </p:spPr>
        <p:txBody>
          <a:bodyPr/>
          <a:lstStyle/>
          <a:p>
            <a:r>
              <a:rPr lang="en-US" sz="2400" dirty="0"/>
              <a:t>Example: SMN2 exon7 inclusion upon </a:t>
            </a:r>
            <a:r>
              <a:rPr lang="en-US" sz="2400" dirty="0" err="1"/>
              <a:t>Risdiplam</a:t>
            </a:r>
            <a:r>
              <a:rPr lang="en-US" sz="2400" dirty="0"/>
              <a:t> treatment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53A6F5-93D3-1049-BE34-E7B13E56D1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6BAA4E-5F47-E640-8B90-67FB6D90528D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C4F3FD-706F-F4C5-258A-1034BAA2D9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765" y="810058"/>
            <a:ext cx="8521192" cy="356669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85BC687-6FD0-D649-77B8-6BA415EA54ED}"/>
              </a:ext>
            </a:extLst>
          </p:cNvPr>
          <p:cNvSpPr/>
          <p:nvPr/>
        </p:nvSpPr>
        <p:spPr>
          <a:xfrm>
            <a:off x="62413" y="474806"/>
            <a:ext cx="338187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/>
              <a:t>RNAseq</a:t>
            </a:r>
            <a:r>
              <a:rPr lang="en-US" sz="1200" dirty="0"/>
              <a:t>: iPSC-MN, GM24468D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4F1AE18-DE8C-D583-099F-438167E4C686}"/>
              </a:ext>
            </a:extLst>
          </p:cNvPr>
          <p:cNvCxnSpPr>
            <a:cxnSpLocks/>
          </p:cNvCxnSpPr>
          <p:nvPr/>
        </p:nvCxnSpPr>
        <p:spPr>
          <a:xfrm flipH="1" flipV="1">
            <a:off x="172382" y="1580970"/>
            <a:ext cx="8528105" cy="328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6DB54DCD-F232-1FE3-8149-27CF7D965CD8}"/>
              </a:ext>
            </a:extLst>
          </p:cNvPr>
          <p:cNvSpPr txBox="1"/>
          <p:nvPr/>
        </p:nvSpPr>
        <p:spPr>
          <a:xfrm rot="16200000">
            <a:off x="-74467" y="1037935"/>
            <a:ext cx="795522" cy="30777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DMSO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4BC4FC2-053B-FA4E-CF44-222B8B4F37ED}"/>
              </a:ext>
            </a:extLst>
          </p:cNvPr>
          <p:cNvSpPr txBox="1"/>
          <p:nvPr/>
        </p:nvSpPr>
        <p:spPr>
          <a:xfrm rot="16200000">
            <a:off x="-74467" y="1846302"/>
            <a:ext cx="795523" cy="30777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004nM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9CDFACA-C5AE-3A1E-7B7A-26B1AE249C50}"/>
              </a:ext>
            </a:extLst>
          </p:cNvPr>
          <p:cNvSpPr txBox="1"/>
          <p:nvPr/>
        </p:nvSpPr>
        <p:spPr>
          <a:xfrm rot="16200000">
            <a:off x="-74468" y="2656189"/>
            <a:ext cx="795524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040nM*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B7564EC-8634-46D8-E35D-C1D76B41EFB5}"/>
              </a:ext>
            </a:extLst>
          </p:cNvPr>
          <p:cNvSpPr txBox="1"/>
          <p:nvPr/>
        </p:nvSpPr>
        <p:spPr>
          <a:xfrm rot="16200000">
            <a:off x="-74468" y="3475045"/>
            <a:ext cx="795523" cy="30777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120nM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AA50F2B-66BF-E84E-EF0B-C3E1FECDFAA5}"/>
              </a:ext>
            </a:extLst>
          </p:cNvPr>
          <p:cNvSpPr/>
          <p:nvPr/>
        </p:nvSpPr>
        <p:spPr>
          <a:xfrm>
            <a:off x="8087788" y="775012"/>
            <a:ext cx="176653" cy="361773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FCEF0CC-84C6-803B-32B8-CF6963920EB6}"/>
              </a:ext>
            </a:extLst>
          </p:cNvPr>
          <p:cNvCxnSpPr>
            <a:cxnSpLocks/>
          </p:cNvCxnSpPr>
          <p:nvPr/>
        </p:nvCxnSpPr>
        <p:spPr>
          <a:xfrm flipH="1" flipV="1">
            <a:off x="164762" y="2396310"/>
            <a:ext cx="8528105" cy="328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D1BD621-716D-20B4-2069-8C25541340D3}"/>
              </a:ext>
            </a:extLst>
          </p:cNvPr>
          <p:cNvCxnSpPr>
            <a:cxnSpLocks/>
          </p:cNvCxnSpPr>
          <p:nvPr/>
        </p:nvCxnSpPr>
        <p:spPr>
          <a:xfrm flipH="1" flipV="1">
            <a:off x="164762" y="3204030"/>
            <a:ext cx="8528105" cy="328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75CD6BE-B579-7B11-FE42-AEB1325D5AD9}"/>
              </a:ext>
            </a:extLst>
          </p:cNvPr>
          <p:cNvCxnSpPr>
            <a:cxnSpLocks/>
          </p:cNvCxnSpPr>
          <p:nvPr/>
        </p:nvCxnSpPr>
        <p:spPr>
          <a:xfrm flipH="1" flipV="1">
            <a:off x="157142" y="4019370"/>
            <a:ext cx="8528105" cy="328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Arrow: Down 26">
            <a:extLst>
              <a:ext uri="{FF2B5EF4-FFF2-40B4-BE49-F238E27FC236}">
                <a16:creationId xmlns:a16="http://schemas.microsoft.com/office/drawing/2014/main" id="{645DD3D0-C916-423E-B81D-171795BA576B}"/>
              </a:ext>
            </a:extLst>
          </p:cNvPr>
          <p:cNvSpPr/>
          <p:nvPr/>
        </p:nvSpPr>
        <p:spPr>
          <a:xfrm>
            <a:off x="8080023" y="521237"/>
            <a:ext cx="176653" cy="214274"/>
          </a:xfrm>
          <a:prstGeom prst="downArrow">
            <a:avLst/>
          </a:prstGeom>
          <a:solidFill>
            <a:srgbClr val="EEECE1">
              <a:lumMod val="75000"/>
            </a:srgbClr>
          </a:solidFill>
          <a:ln w="25400" cap="flat" cmpd="sng" algn="ctr">
            <a:solidFill>
              <a:srgbClr val="EEECE1">
                <a:lumMod val="2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6F08F79-63BA-27AC-7F11-CFA18254C0C2}"/>
              </a:ext>
            </a:extLst>
          </p:cNvPr>
          <p:cNvSpPr txBox="1"/>
          <p:nvPr/>
        </p:nvSpPr>
        <p:spPr>
          <a:xfrm rot="16200000">
            <a:off x="8313676" y="1026505"/>
            <a:ext cx="795522" cy="30777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DMSO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4739ADE-D358-85DD-84A8-3AEF8BA73623}"/>
              </a:ext>
            </a:extLst>
          </p:cNvPr>
          <p:cNvSpPr txBox="1"/>
          <p:nvPr/>
        </p:nvSpPr>
        <p:spPr>
          <a:xfrm rot="16200000">
            <a:off x="8313676" y="1834872"/>
            <a:ext cx="795523" cy="30777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004nM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DE8C7CE-DC89-4224-E64A-679BC3E9571A}"/>
              </a:ext>
            </a:extLst>
          </p:cNvPr>
          <p:cNvSpPr txBox="1"/>
          <p:nvPr/>
        </p:nvSpPr>
        <p:spPr>
          <a:xfrm rot="16200000">
            <a:off x="8313675" y="2659999"/>
            <a:ext cx="795524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040nM*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44E0D5F-7C62-54DD-FC9C-D32FCC98673C}"/>
              </a:ext>
            </a:extLst>
          </p:cNvPr>
          <p:cNvSpPr txBox="1"/>
          <p:nvPr/>
        </p:nvSpPr>
        <p:spPr>
          <a:xfrm rot="16200000">
            <a:off x="8313675" y="3463615"/>
            <a:ext cx="795523" cy="30777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120nM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59AD5D6-CFD1-079C-5C54-F981EFF4B1A6}"/>
              </a:ext>
            </a:extLst>
          </p:cNvPr>
          <p:cNvSpPr/>
          <p:nvPr/>
        </p:nvSpPr>
        <p:spPr>
          <a:xfrm>
            <a:off x="110145" y="4392156"/>
            <a:ext cx="557503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ym typeface="Wingdings" panose="05000000000000000000" pitchFamily="2" charset="2"/>
              </a:rPr>
              <a:t> How can we </a:t>
            </a:r>
            <a:r>
              <a:rPr lang="en-US" sz="1400" b="1" i="1" dirty="0">
                <a:sym typeface="Wingdings" panose="05000000000000000000" pitchFamily="2" charset="2"/>
              </a:rPr>
              <a:t>quantify</a:t>
            </a:r>
            <a:r>
              <a:rPr lang="en-US" sz="1400" b="1" dirty="0">
                <a:sym typeface="Wingdings" panose="05000000000000000000" pitchFamily="2" charset="2"/>
              </a:rPr>
              <a:t> </a:t>
            </a:r>
            <a:r>
              <a:rPr lang="en-US" sz="1400" b="1" dirty="0"/>
              <a:t>such events for all genes? 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C4EC569-9A48-17C6-EBA8-F45C5873F872}"/>
              </a:ext>
            </a:extLst>
          </p:cNvPr>
          <p:cNvSpPr/>
          <p:nvPr/>
        </p:nvSpPr>
        <p:spPr>
          <a:xfrm>
            <a:off x="7608213" y="4445333"/>
            <a:ext cx="153578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dirty="0">
                <a:sym typeface="Wingdings" panose="05000000000000000000" pitchFamily="2" charset="2"/>
              </a:rPr>
              <a:t>*EC50 in iPSC-MN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212462556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A43BC-EF71-C24F-9051-28E4079D1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61" y="94429"/>
            <a:ext cx="9031713" cy="513266"/>
          </a:xfrm>
        </p:spPr>
        <p:txBody>
          <a:bodyPr/>
          <a:lstStyle/>
          <a:p>
            <a:r>
              <a:rPr lang="en-US" sz="2400" dirty="0">
                <a:solidFill>
                  <a:srgbClr val="005B82"/>
                </a:solidFill>
              </a:rPr>
              <a:t>Percent Spliced In (PSI) is used as a measure of local exon usage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53A6F5-93D3-1049-BE34-E7B13E56D1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6BAA4E-5F47-E640-8B90-67FB6D90528D}" type="slidenum">
              <a:rPr lang="en-US" smtClean="0">
                <a:solidFill>
                  <a:srgbClr val="005B82"/>
                </a:solidFill>
              </a:rPr>
              <a:pPr/>
              <a:t>12</a:t>
            </a:fld>
            <a:endParaRPr lang="en-US">
              <a:solidFill>
                <a:srgbClr val="005B82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A7151F0-3850-851D-F935-8A3B108661F6}"/>
              </a:ext>
            </a:extLst>
          </p:cNvPr>
          <p:cNvSpPr txBox="1"/>
          <p:nvPr/>
        </p:nvSpPr>
        <p:spPr>
          <a:xfrm>
            <a:off x="221596" y="1447188"/>
            <a:ext cx="57371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dirty="0">
                <a:solidFill>
                  <a:srgbClr val="005B82"/>
                </a:solidFill>
                <a:latin typeface="Calibri"/>
              </a:rPr>
              <a:t> Measure1: </a:t>
            </a:r>
            <a:r>
              <a:rPr lang="en-US" u="sng" dirty="0">
                <a:solidFill>
                  <a:srgbClr val="005B82"/>
                </a:solidFill>
                <a:latin typeface="Calibri"/>
              </a:rPr>
              <a:t>P</a:t>
            </a:r>
            <a:r>
              <a:rPr lang="en-US" dirty="0">
                <a:solidFill>
                  <a:srgbClr val="005B82"/>
                </a:solidFill>
                <a:latin typeface="Calibri"/>
              </a:rPr>
              <a:t>ercent </a:t>
            </a:r>
            <a:r>
              <a:rPr lang="en-US" u="sng" dirty="0">
                <a:solidFill>
                  <a:srgbClr val="005B82"/>
                </a:solidFill>
                <a:latin typeface="Calibri"/>
              </a:rPr>
              <a:t>S</a:t>
            </a:r>
            <a:r>
              <a:rPr lang="en-US" dirty="0">
                <a:solidFill>
                  <a:srgbClr val="005B82"/>
                </a:solidFill>
                <a:latin typeface="Calibri"/>
              </a:rPr>
              <a:t>pliced </a:t>
            </a:r>
            <a:r>
              <a:rPr lang="en-US" u="sng" dirty="0">
                <a:solidFill>
                  <a:srgbClr val="005B82"/>
                </a:solidFill>
                <a:latin typeface="Calibri"/>
              </a:rPr>
              <a:t>I</a:t>
            </a:r>
            <a:r>
              <a:rPr lang="en-US" dirty="0">
                <a:solidFill>
                  <a:srgbClr val="005B82"/>
                </a:solidFill>
                <a:latin typeface="Calibri"/>
              </a:rPr>
              <a:t>n : e.g., exon skipping: PSI=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D21981A-EDF9-6B5B-7766-43C60B7C2DFC}"/>
              </a:ext>
            </a:extLst>
          </p:cNvPr>
          <p:cNvSpPr/>
          <p:nvPr/>
        </p:nvSpPr>
        <p:spPr>
          <a:xfrm>
            <a:off x="6320453" y="2211934"/>
            <a:ext cx="533400" cy="164068"/>
          </a:xfrm>
          <a:prstGeom prst="rect">
            <a:avLst/>
          </a:prstGeom>
          <a:solidFill>
            <a:srgbClr val="9BBB59">
              <a:lumMod val="60000"/>
              <a:lumOff val="4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5B82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5F71CAC-957C-DB0C-BF90-323FF1290B4E}"/>
              </a:ext>
            </a:extLst>
          </p:cNvPr>
          <p:cNvCxnSpPr/>
          <p:nvPr/>
        </p:nvCxnSpPr>
        <p:spPr>
          <a:xfrm flipV="1">
            <a:off x="6599736" y="2096910"/>
            <a:ext cx="697335" cy="591"/>
          </a:xfrm>
          <a:prstGeom prst="line">
            <a:avLst/>
          </a:prstGeom>
          <a:noFill/>
          <a:ln w="12700" cap="flat" cmpd="sng" algn="ctr">
            <a:solidFill>
              <a:srgbClr val="C0504D">
                <a:lumMod val="60000"/>
                <a:lumOff val="40000"/>
              </a:srgbClr>
            </a:solidFill>
            <a:prstDash val="solid"/>
            <a:headEnd type="diamond" w="lg" len="lg"/>
            <a:tailEnd type="diamond" w="lg" len="lg"/>
          </a:ln>
          <a:effectLst/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AC66BF8-6FBC-25DD-99C7-0B43042A2213}"/>
              </a:ext>
            </a:extLst>
          </p:cNvPr>
          <p:cNvCxnSpPr/>
          <p:nvPr/>
        </p:nvCxnSpPr>
        <p:spPr>
          <a:xfrm>
            <a:off x="6587153" y="2499149"/>
            <a:ext cx="1617327" cy="0"/>
          </a:xfrm>
          <a:prstGeom prst="line">
            <a:avLst/>
          </a:prstGeom>
          <a:noFill/>
          <a:ln w="12700" cap="flat" cmpd="sng" algn="ctr">
            <a:solidFill>
              <a:srgbClr val="C0504D">
                <a:lumMod val="60000"/>
                <a:lumOff val="40000"/>
              </a:srgbClr>
            </a:solidFill>
            <a:prstDash val="solid"/>
            <a:headEnd type="diamond" w="lg" len="lg"/>
            <a:tailEnd type="diamond" w="lg" len="lg"/>
          </a:ln>
          <a:effectLst/>
        </p:spPr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4B539C2-5347-3B4A-20B4-564D6E02A813}"/>
              </a:ext>
            </a:extLst>
          </p:cNvPr>
          <p:cNvCxnSpPr>
            <a:stCxn id="22" idx="3"/>
          </p:cNvCxnSpPr>
          <p:nvPr/>
        </p:nvCxnSpPr>
        <p:spPr>
          <a:xfrm>
            <a:off x="6853853" y="2293968"/>
            <a:ext cx="1219200" cy="0"/>
          </a:xfrm>
          <a:prstGeom prst="line">
            <a:avLst/>
          </a:prstGeom>
          <a:noFill/>
          <a:ln w="9525" cap="flat" cmpd="sng" algn="ctr">
            <a:solidFill>
              <a:srgbClr val="9BBB59">
                <a:lumMod val="40000"/>
                <a:lumOff val="60000"/>
              </a:srgbClr>
            </a:solidFill>
            <a:prstDash val="solid"/>
          </a:ln>
          <a:effectLst/>
        </p:spPr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62FE4C83-BF29-77B4-DD94-FDA4B33BF465}"/>
              </a:ext>
            </a:extLst>
          </p:cNvPr>
          <p:cNvSpPr/>
          <p:nvPr/>
        </p:nvSpPr>
        <p:spPr>
          <a:xfrm>
            <a:off x="7088046" y="2211934"/>
            <a:ext cx="533400" cy="164068"/>
          </a:xfrm>
          <a:prstGeom prst="rect">
            <a:avLst/>
          </a:prstGeom>
          <a:solidFill>
            <a:srgbClr val="9BBB59">
              <a:lumMod val="60000"/>
              <a:lumOff val="4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5B82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B56ACC7-28C9-2E0B-905C-9E22332AB5DB}"/>
              </a:ext>
            </a:extLst>
          </p:cNvPr>
          <p:cNvSpPr txBox="1"/>
          <p:nvPr/>
        </p:nvSpPr>
        <p:spPr>
          <a:xfrm>
            <a:off x="6858855" y="1928109"/>
            <a:ext cx="990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sz="1400" dirty="0">
                <a:solidFill>
                  <a:srgbClr val="005B82"/>
                </a:solidFill>
                <a:latin typeface="Calibri"/>
                <a:sym typeface="Wingdings" panose="05000000000000000000" pitchFamily="2" charset="2"/>
              </a:rPr>
              <a:t>C</a:t>
            </a:r>
            <a:r>
              <a:rPr lang="en-US" sz="1400" baseline="-25000" dirty="0">
                <a:solidFill>
                  <a:srgbClr val="005B82"/>
                </a:solidFill>
                <a:latin typeface="Calibri"/>
                <a:sym typeface="Wingdings" panose="05000000000000000000" pitchFamily="2" charset="2"/>
              </a:rPr>
              <a:t>1</a:t>
            </a:r>
            <a:endParaRPr lang="en-US" sz="1400" dirty="0">
              <a:solidFill>
                <a:srgbClr val="005B82"/>
              </a:solidFill>
              <a:latin typeface="Calibri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CCAAD4D-E3CD-53D7-ADE8-E9DCFFBC3D9C}"/>
              </a:ext>
            </a:extLst>
          </p:cNvPr>
          <p:cNvSpPr txBox="1"/>
          <p:nvPr/>
        </p:nvSpPr>
        <p:spPr>
          <a:xfrm>
            <a:off x="7224192" y="2324360"/>
            <a:ext cx="990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sz="1400" dirty="0">
                <a:solidFill>
                  <a:srgbClr val="005B82"/>
                </a:solidFill>
                <a:latin typeface="Calibri"/>
                <a:sym typeface="Wingdings" panose="05000000000000000000" pitchFamily="2" charset="2"/>
              </a:rPr>
              <a:t>C</a:t>
            </a:r>
            <a:r>
              <a:rPr lang="en-US" sz="1400" baseline="-25000" dirty="0">
                <a:solidFill>
                  <a:srgbClr val="005B82"/>
                </a:solidFill>
                <a:latin typeface="Calibri"/>
                <a:sym typeface="Wingdings" panose="05000000000000000000" pitchFamily="2" charset="2"/>
              </a:rPr>
              <a:t>2</a:t>
            </a:r>
            <a:endParaRPr lang="en-US" sz="1400" dirty="0">
              <a:solidFill>
                <a:srgbClr val="005B82"/>
              </a:solidFill>
              <a:latin typeface="Calibri"/>
            </a:endParaRP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7186A4AA-48B2-85F9-9BD6-AB6FE9871EC5}"/>
              </a:ext>
            </a:extLst>
          </p:cNvPr>
          <p:cNvCxnSpPr/>
          <p:nvPr/>
        </p:nvCxnSpPr>
        <p:spPr>
          <a:xfrm>
            <a:off x="7449820" y="2097393"/>
            <a:ext cx="753961" cy="0"/>
          </a:xfrm>
          <a:prstGeom prst="line">
            <a:avLst/>
          </a:prstGeom>
          <a:noFill/>
          <a:ln w="12700" cap="flat" cmpd="sng" algn="ctr">
            <a:solidFill>
              <a:srgbClr val="C0504D">
                <a:lumMod val="60000"/>
                <a:lumOff val="40000"/>
              </a:srgbClr>
            </a:solidFill>
            <a:prstDash val="solid"/>
            <a:headEnd type="diamond" w="lg" len="lg"/>
            <a:tailEnd type="diamond" w="lg" len="lg"/>
          </a:ln>
          <a:effectLst/>
        </p:spPr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F7561D27-184C-1BB5-41CD-D1BD5571B792}"/>
              </a:ext>
            </a:extLst>
          </p:cNvPr>
          <p:cNvSpPr txBox="1"/>
          <p:nvPr/>
        </p:nvSpPr>
        <p:spPr>
          <a:xfrm>
            <a:off x="5314139" y="1358914"/>
            <a:ext cx="1447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1600" dirty="0">
                <a:solidFill>
                  <a:srgbClr val="005B82"/>
                </a:solidFill>
                <a:latin typeface="Calibri"/>
                <a:sym typeface="Wingdings" panose="05000000000000000000" pitchFamily="2" charset="2"/>
              </a:rPr>
              <a:t>C</a:t>
            </a:r>
            <a:r>
              <a:rPr lang="en-US" sz="1600" baseline="-25000" dirty="0">
                <a:solidFill>
                  <a:srgbClr val="005B82"/>
                </a:solidFill>
                <a:latin typeface="Calibri"/>
                <a:sym typeface="Wingdings" panose="05000000000000000000" pitchFamily="2" charset="2"/>
              </a:rPr>
              <a:t>1</a:t>
            </a:r>
            <a:r>
              <a:rPr lang="en-US" sz="1600" dirty="0">
                <a:solidFill>
                  <a:srgbClr val="005B82"/>
                </a:solidFill>
                <a:latin typeface="Calibri"/>
                <a:sym typeface="Wingdings" panose="05000000000000000000" pitchFamily="2" charset="2"/>
              </a:rPr>
              <a:t>+C</a:t>
            </a:r>
            <a:r>
              <a:rPr lang="en-US" sz="1600" baseline="-25000" dirty="0">
                <a:solidFill>
                  <a:srgbClr val="005B82"/>
                </a:solidFill>
                <a:latin typeface="Calibri"/>
                <a:sym typeface="Wingdings" panose="05000000000000000000" pitchFamily="2" charset="2"/>
              </a:rPr>
              <a:t>3</a:t>
            </a:r>
          </a:p>
          <a:p>
            <a:pPr algn="ctr" defTabSz="914400"/>
            <a:r>
              <a:rPr lang="en-US" sz="1600" dirty="0">
                <a:solidFill>
                  <a:srgbClr val="005B82"/>
                </a:solidFill>
                <a:latin typeface="Calibri"/>
                <a:sym typeface="Wingdings" panose="05000000000000000000" pitchFamily="2" charset="2"/>
              </a:rPr>
              <a:t>C</a:t>
            </a:r>
            <a:r>
              <a:rPr lang="en-US" sz="1600" baseline="-25000" dirty="0">
                <a:solidFill>
                  <a:srgbClr val="005B82"/>
                </a:solidFill>
                <a:latin typeface="Calibri"/>
                <a:sym typeface="Wingdings" panose="05000000000000000000" pitchFamily="2" charset="2"/>
              </a:rPr>
              <a:t>1</a:t>
            </a:r>
            <a:r>
              <a:rPr lang="en-US" sz="1600" dirty="0">
                <a:solidFill>
                  <a:srgbClr val="005B82"/>
                </a:solidFill>
                <a:latin typeface="Calibri"/>
                <a:sym typeface="Wingdings" panose="05000000000000000000" pitchFamily="2" charset="2"/>
              </a:rPr>
              <a:t>+2*C</a:t>
            </a:r>
            <a:r>
              <a:rPr lang="en-US" sz="1600" baseline="-25000" dirty="0">
                <a:solidFill>
                  <a:srgbClr val="005B82"/>
                </a:solidFill>
                <a:latin typeface="Calibri"/>
                <a:sym typeface="Wingdings" panose="05000000000000000000" pitchFamily="2" charset="2"/>
              </a:rPr>
              <a:t>2</a:t>
            </a:r>
            <a:r>
              <a:rPr lang="en-US" sz="1600" dirty="0">
                <a:solidFill>
                  <a:srgbClr val="005B82"/>
                </a:solidFill>
                <a:latin typeface="Calibri"/>
                <a:sym typeface="Wingdings" panose="05000000000000000000" pitchFamily="2" charset="2"/>
              </a:rPr>
              <a:t>+C</a:t>
            </a:r>
            <a:r>
              <a:rPr lang="en-US" sz="1600" baseline="-25000" dirty="0">
                <a:solidFill>
                  <a:srgbClr val="005B82"/>
                </a:solidFill>
                <a:latin typeface="Calibri"/>
                <a:sym typeface="Wingdings" panose="05000000000000000000" pitchFamily="2" charset="2"/>
              </a:rPr>
              <a:t>3</a:t>
            </a:r>
            <a:endParaRPr lang="en-US" sz="1600" baseline="-25000" dirty="0">
              <a:solidFill>
                <a:srgbClr val="005B82"/>
              </a:solidFill>
              <a:latin typeface="Calibri"/>
            </a:endParaRP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30CFD14-B473-EE61-E8B7-FCF8FD4FB48F}"/>
              </a:ext>
            </a:extLst>
          </p:cNvPr>
          <p:cNvCxnSpPr/>
          <p:nvPr/>
        </p:nvCxnSpPr>
        <p:spPr>
          <a:xfrm>
            <a:off x="5444793" y="1651302"/>
            <a:ext cx="1193684" cy="0"/>
          </a:xfrm>
          <a:prstGeom prst="line">
            <a:avLst/>
          </a:prstGeom>
          <a:noFill/>
          <a:ln w="9525" cap="flat" cmpd="sng" algn="ctr">
            <a:solidFill>
              <a:srgbClr val="005B82"/>
            </a:solidFill>
            <a:prstDash val="solid"/>
          </a:ln>
          <a:effectLst/>
        </p:spPr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95DD0832-AB1F-C9E0-03DE-0B45F65B67BD}"/>
              </a:ext>
            </a:extLst>
          </p:cNvPr>
          <p:cNvSpPr txBox="1"/>
          <p:nvPr/>
        </p:nvSpPr>
        <p:spPr>
          <a:xfrm>
            <a:off x="289792" y="1827746"/>
            <a:ext cx="458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dirty="0">
                <a:solidFill>
                  <a:srgbClr val="005B8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Measure2: </a:t>
            </a:r>
            <a:r>
              <a:rPr lang="en-US" dirty="0" err="1">
                <a:solidFill>
                  <a:srgbClr val="005B8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dPSI</a:t>
            </a:r>
            <a:r>
              <a:rPr lang="en-US" dirty="0">
                <a:solidFill>
                  <a:srgbClr val="005B8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= </a:t>
            </a:r>
            <a:r>
              <a:rPr lang="en-US" dirty="0" err="1">
                <a:solidFill>
                  <a:srgbClr val="005B8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PSI</a:t>
            </a:r>
            <a:r>
              <a:rPr lang="en-US" baseline="-25000" dirty="0" err="1">
                <a:solidFill>
                  <a:srgbClr val="005B8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treatment</a:t>
            </a:r>
            <a:r>
              <a:rPr lang="en-US" i="1" dirty="0">
                <a:solidFill>
                  <a:srgbClr val="005B8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-</a:t>
            </a:r>
            <a:r>
              <a:rPr lang="en-US" dirty="0">
                <a:solidFill>
                  <a:srgbClr val="005B8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5B8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PSI</a:t>
            </a:r>
            <a:r>
              <a:rPr lang="en-US" baseline="-25000" dirty="0" err="1">
                <a:solidFill>
                  <a:srgbClr val="005B8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control</a:t>
            </a:r>
            <a:endParaRPr lang="en-US" baseline="-25000" dirty="0">
              <a:solidFill>
                <a:srgbClr val="005B8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55A3347-5D96-4210-76BD-28844F9CF760}"/>
              </a:ext>
            </a:extLst>
          </p:cNvPr>
          <p:cNvSpPr txBox="1"/>
          <p:nvPr/>
        </p:nvSpPr>
        <p:spPr>
          <a:xfrm>
            <a:off x="174329" y="836619"/>
            <a:ext cx="84411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sz="2000" dirty="0">
                <a:solidFill>
                  <a:srgbClr val="005B82"/>
                </a:solidFill>
                <a:latin typeface="Calibri"/>
              </a:rPr>
              <a:t>Focus on </a:t>
            </a:r>
            <a:r>
              <a:rPr lang="en-US" sz="2000" b="1" i="1" dirty="0">
                <a:solidFill>
                  <a:srgbClr val="005B82"/>
                </a:solidFill>
                <a:latin typeface="Calibri"/>
              </a:rPr>
              <a:t>local</a:t>
            </a:r>
            <a:r>
              <a:rPr lang="en-US" sz="2000" dirty="0">
                <a:solidFill>
                  <a:srgbClr val="005B82"/>
                </a:solidFill>
                <a:latin typeface="Calibri"/>
              </a:rPr>
              <a:t> splicing event rather than quantification of full splice isoforms 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C4A34D8-77FB-C74F-CF5D-96BB743CFD4B}"/>
              </a:ext>
            </a:extLst>
          </p:cNvPr>
          <p:cNvSpPr/>
          <p:nvPr/>
        </p:nvSpPr>
        <p:spPr>
          <a:xfrm>
            <a:off x="7937780" y="2212067"/>
            <a:ext cx="533400" cy="164068"/>
          </a:xfrm>
          <a:prstGeom prst="rect">
            <a:avLst/>
          </a:prstGeom>
          <a:solidFill>
            <a:srgbClr val="9BBB59">
              <a:lumMod val="60000"/>
              <a:lumOff val="4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5B82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17BB5A7-A503-204C-7A7D-948B7399465A}"/>
              </a:ext>
            </a:extLst>
          </p:cNvPr>
          <p:cNvSpPr txBox="1"/>
          <p:nvPr/>
        </p:nvSpPr>
        <p:spPr>
          <a:xfrm>
            <a:off x="7639331" y="1913181"/>
            <a:ext cx="990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sz="1600" dirty="0">
                <a:solidFill>
                  <a:srgbClr val="005B82"/>
                </a:solidFill>
                <a:latin typeface="Calibri"/>
                <a:sym typeface="Wingdings" panose="05000000000000000000" pitchFamily="2" charset="2"/>
              </a:rPr>
              <a:t>C</a:t>
            </a:r>
            <a:r>
              <a:rPr lang="en-US" sz="1600" baseline="-25000" dirty="0">
                <a:solidFill>
                  <a:srgbClr val="005B82"/>
                </a:solidFill>
                <a:latin typeface="Calibri"/>
                <a:sym typeface="Wingdings" panose="05000000000000000000" pitchFamily="2" charset="2"/>
              </a:rPr>
              <a:t>3</a:t>
            </a:r>
            <a:endParaRPr lang="en-US" sz="1600" dirty="0">
              <a:solidFill>
                <a:srgbClr val="005B82"/>
              </a:solidFill>
              <a:latin typeface="Calibri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5CFD2C7-8E9B-97E5-33E4-AE8AB54353BE}"/>
              </a:ext>
            </a:extLst>
          </p:cNvPr>
          <p:cNvSpPr txBox="1"/>
          <p:nvPr/>
        </p:nvSpPr>
        <p:spPr>
          <a:xfrm>
            <a:off x="2153188" y="2892535"/>
            <a:ext cx="4506339" cy="1308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 dirty="0">
                <a:solidFill>
                  <a:srgbClr val="005B82"/>
                </a:solidFill>
                <a:latin typeface="+mj-lt"/>
              </a:rPr>
              <a:t>Example: SMN2 exon7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solidFill>
                  <a:srgbClr val="005B82"/>
                </a:solidFill>
                <a:latin typeface="+mj-lt"/>
              </a:rPr>
              <a:t>	      </a:t>
            </a:r>
            <a:r>
              <a:rPr lang="en-US" sz="1600" dirty="0">
                <a:solidFill>
                  <a:srgbClr val="005B82"/>
                </a:solidFill>
                <a:latin typeface="+mj-lt"/>
                <a:cs typeface="Calibri" panose="020F0502020204030204" pitchFamily="34" charset="0"/>
              </a:rPr>
              <a:t>PSI</a:t>
            </a:r>
            <a:r>
              <a:rPr lang="en-US" sz="1600" dirty="0">
                <a:solidFill>
                  <a:srgbClr val="005B82"/>
                </a:solidFill>
                <a:latin typeface="+mj-lt"/>
              </a:rPr>
              <a:t>(</a:t>
            </a:r>
            <a:r>
              <a:rPr lang="en-US" sz="1600" dirty="0" err="1">
                <a:solidFill>
                  <a:srgbClr val="005B82"/>
                </a:solidFill>
                <a:latin typeface="+mj-lt"/>
              </a:rPr>
              <a:t>Risd</a:t>
            </a:r>
            <a:r>
              <a:rPr lang="en-US" sz="1600" dirty="0">
                <a:solidFill>
                  <a:srgbClr val="005B82"/>
                </a:solidFill>
                <a:latin typeface="+mj-lt"/>
              </a:rPr>
              <a:t>)=</a:t>
            </a:r>
            <a:r>
              <a:rPr lang="en-US" sz="1600" b="1" dirty="0">
                <a:solidFill>
                  <a:srgbClr val="005B82"/>
                </a:solidFill>
                <a:latin typeface="+mj-lt"/>
              </a:rPr>
              <a:t>1.0</a:t>
            </a:r>
            <a:r>
              <a:rPr lang="en-US" sz="1600" dirty="0">
                <a:solidFill>
                  <a:srgbClr val="005B82"/>
                </a:solidFill>
                <a:latin typeface="+mj-lt"/>
              </a:rPr>
              <a:t> (100% inclusion)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solidFill>
                  <a:srgbClr val="005B82"/>
                </a:solidFill>
                <a:latin typeface="+mj-lt"/>
              </a:rPr>
              <a:t>              </a:t>
            </a:r>
            <a:r>
              <a:rPr lang="en-US" sz="1600" dirty="0">
                <a:solidFill>
                  <a:srgbClr val="005B82"/>
                </a:solidFill>
                <a:latin typeface="+mj-lt"/>
                <a:cs typeface="Calibri" panose="020F0502020204030204" pitchFamily="34" charset="0"/>
              </a:rPr>
              <a:t>PSI</a:t>
            </a:r>
            <a:r>
              <a:rPr lang="en-US" sz="1600" dirty="0">
                <a:solidFill>
                  <a:srgbClr val="005B82"/>
                </a:solidFill>
                <a:latin typeface="+mj-lt"/>
              </a:rPr>
              <a:t>(DMSO)=</a:t>
            </a:r>
            <a:r>
              <a:rPr lang="en-US" sz="1600" b="1" dirty="0">
                <a:solidFill>
                  <a:srgbClr val="005B82"/>
                </a:solidFill>
                <a:latin typeface="+mj-lt"/>
              </a:rPr>
              <a:t>0.4</a:t>
            </a:r>
            <a:r>
              <a:rPr lang="en-US" sz="1600" dirty="0">
                <a:solidFill>
                  <a:srgbClr val="005B82"/>
                </a:solidFill>
                <a:latin typeface="+mj-lt"/>
              </a:rPr>
              <a:t> (40% inclusion)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solidFill>
                  <a:srgbClr val="005B82"/>
                </a:solidFill>
                <a:latin typeface="+mj-lt"/>
              </a:rPr>
              <a:t>      </a:t>
            </a:r>
            <a:r>
              <a:rPr lang="en-US" sz="1600" dirty="0">
                <a:solidFill>
                  <a:srgbClr val="005B82"/>
                </a:solidFill>
                <a:latin typeface="+mj-lt"/>
                <a:sym typeface="Wingdings" panose="05000000000000000000" pitchFamily="2" charset="2"/>
              </a:rPr>
              <a:t> </a:t>
            </a:r>
            <a:r>
              <a:rPr lang="en-US" sz="1600" dirty="0">
                <a:solidFill>
                  <a:srgbClr val="005B82"/>
                </a:solidFill>
                <a:latin typeface="+mj-lt"/>
              </a:rPr>
              <a:t>    </a:t>
            </a:r>
            <a:r>
              <a:rPr lang="en-US" sz="1600" dirty="0" err="1">
                <a:solidFill>
                  <a:srgbClr val="005B82"/>
                </a:solidFill>
                <a:latin typeface="+mj-lt"/>
              </a:rPr>
              <a:t>dPSI</a:t>
            </a:r>
            <a:r>
              <a:rPr lang="en-US" sz="1600" dirty="0">
                <a:solidFill>
                  <a:srgbClr val="005B82"/>
                </a:solidFill>
                <a:latin typeface="+mj-lt"/>
              </a:rPr>
              <a:t>=</a:t>
            </a:r>
            <a:r>
              <a:rPr lang="en-US" sz="1600" b="1" dirty="0">
                <a:solidFill>
                  <a:srgbClr val="005B82"/>
                </a:solidFill>
                <a:latin typeface="+mj-lt"/>
              </a:rPr>
              <a:t>0.6</a:t>
            </a:r>
            <a:r>
              <a:rPr lang="en-US" sz="1600" dirty="0">
                <a:solidFill>
                  <a:srgbClr val="005B82"/>
                </a:solidFill>
                <a:latin typeface="+mj-lt"/>
              </a:rPr>
              <a:t> (60 percent-point difference)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D870BA9-8F79-B4F4-2A1A-F6467DD466FC}"/>
              </a:ext>
            </a:extLst>
          </p:cNvPr>
          <p:cNvSpPr txBox="1"/>
          <p:nvPr/>
        </p:nvSpPr>
        <p:spPr>
          <a:xfrm>
            <a:off x="6517963" y="1367615"/>
            <a:ext cx="1447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1600" dirty="0">
                <a:solidFill>
                  <a:srgbClr val="005B82"/>
                </a:solidFill>
                <a:latin typeface="Calibri"/>
                <a:sym typeface="Wingdings" panose="05000000000000000000" pitchFamily="2" charset="2"/>
              </a:rPr>
              <a:t>C</a:t>
            </a:r>
            <a:r>
              <a:rPr lang="en-US" sz="1600" baseline="-25000" dirty="0">
                <a:solidFill>
                  <a:srgbClr val="005B82"/>
                </a:solidFill>
                <a:latin typeface="Calibri"/>
                <a:sym typeface="Wingdings" panose="05000000000000000000" pitchFamily="2" charset="2"/>
              </a:rPr>
              <a:t>1</a:t>
            </a:r>
          </a:p>
          <a:p>
            <a:pPr algn="ctr" defTabSz="914400"/>
            <a:r>
              <a:rPr lang="en-US" sz="1600" dirty="0">
                <a:solidFill>
                  <a:srgbClr val="005B82"/>
                </a:solidFill>
                <a:latin typeface="Calibri"/>
                <a:sym typeface="Wingdings" panose="05000000000000000000" pitchFamily="2" charset="2"/>
              </a:rPr>
              <a:t>C</a:t>
            </a:r>
            <a:r>
              <a:rPr lang="en-US" sz="1600" baseline="-25000" dirty="0">
                <a:solidFill>
                  <a:srgbClr val="005B82"/>
                </a:solidFill>
                <a:latin typeface="Calibri"/>
                <a:sym typeface="Wingdings" panose="05000000000000000000" pitchFamily="2" charset="2"/>
              </a:rPr>
              <a:t>1</a:t>
            </a:r>
            <a:r>
              <a:rPr lang="en-US" sz="1600" dirty="0">
                <a:solidFill>
                  <a:srgbClr val="005B82"/>
                </a:solidFill>
                <a:latin typeface="Calibri"/>
                <a:sym typeface="Wingdings" panose="05000000000000000000" pitchFamily="2" charset="2"/>
              </a:rPr>
              <a:t>+C</a:t>
            </a:r>
            <a:r>
              <a:rPr lang="en-US" sz="1600" baseline="-25000" dirty="0">
                <a:solidFill>
                  <a:srgbClr val="005B82"/>
                </a:solidFill>
                <a:latin typeface="Calibri"/>
                <a:sym typeface="Wingdings" panose="05000000000000000000" pitchFamily="2" charset="2"/>
              </a:rPr>
              <a:t>2</a:t>
            </a:r>
            <a:endParaRPr lang="en-US" sz="1600" baseline="-25000" dirty="0">
              <a:solidFill>
                <a:srgbClr val="005B82"/>
              </a:solidFill>
              <a:latin typeface="Calibri"/>
            </a:endParaRP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70070BE7-92F9-0514-EA77-6FC7DC863E78}"/>
              </a:ext>
            </a:extLst>
          </p:cNvPr>
          <p:cNvCxnSpPr>
            <a:cxnSpLocks/>
          </p:cNvCxnSpPr>
          <p:nvPr/>
        </p:nvCxnSpPr>
        <p:spPr>
          <a:xfrm>
            <a:off x="6953417" y="1632149"/>
            <a:ext cx="593246" cy="0"/>
          </a:xfrm>
          <a:prstGeom prst="line">
            <a:avLst/>
          </a:prstGeom>
          <a:noFill/>
          <a:ln w="9525" cap="flat" cmpd="sng" algn="ctr">
            <a:solidFill>
              <a:srgbClr val="005B82"/>
            </a:solidFill>
            <a:prstDash val="solid"/>
          </a:ln>
          <a:effectLst/>
        </p:spPr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D1BB8207-0ACF-1A6B-D589-748B8434F914}"/>
              </a:ext>
            </a:extLst>
          </p:cNvPr>
          <p:cNvSpPr txBox="1"/>
          <p:nvPr/>
        </p:nvSpPr>
        <p:spPr>
          <a:xfrm>
            <a:off x="6638477" y="1456185"/>
            <a:ext cx="3374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dirty="0">
                <a:solidFill>
                  <a:srgbClr val="005B82"/>
                </a:solidFill>
                <a:latin typeface="Calibri"/>
              </a:rPr>
              <a:t>≈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F54E370E-0DCA-13A6-EDAE-0534AFAAFEB7}"/>
              </a:ext>
            </a:extLst>
          </p:cNvPr>
          <p:cNvSpPr/>
          <p:nvPr/>
        </p:nvSpPr>
        <p:spPr>
          <a:xfrm>
            <a:off x="177570" y="1301048"/>
            <a:ext cx="8703257" cy="1300516"/>
          </a:xfrm>
          <a:prstGeom prst="roundRect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6A9166E-ADBD-0B11-A564-EB9F34A7E35E}"/>
              </a:ext>
            </a:extLst>
          </p:cNvPr>
          <p:cNvSpPr/>
          <p:nvPr/>
        </p:nvSpPr>
        <p:spPr>
          <a:xfrm>
            <a:off x="2070044" y="2815268"/>
            <a:ext cx="4677265" cy="1468583"/>
          </a:xfrm>
          <a:prstGeom prst="roundRect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325491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A43BC-EF71-C24F-9051-28E4079D1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61" y="33469"/>
            <a:ext cx="9031713" cy="513266"/>
          </a:xfrm>
        </p:spPr>
        <p:txBody>
          <a:bodyPr/>
          <a:lstStyle/>
          <a:p>
            <a:r>
              <a:rPr lang="en-US" sz="2400" dirty="0">
                <a:solidFill>
                  <a:srgbClr val="005B82"/>
                </a:solidFill>
              </a:rPr>
              <a:t>Three different algorithms are used for local splice analysis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53A6F5-93D3-1049-BE34-E7B13E56D1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6BAA4E-5F47-E640-8B90-67FB6D90528D}" type="slidenum">
              <a:rPr lang="en-US" smtClean="0">
                <a:solidFill>
                  <a:srgbClr val="005B82"/>
                </a:solidFill>
              </a:rPr>
              <a:pPr/>
              <a:t>13</a:t>
            </a:fld>
            <a:endParaRPr lang="en-US">
              <a:solidFill>
                <a:srgbClr val="005B82"/>
              </a:solidFill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928854C4-0B7F-515F-FABD-5ADC9F42FB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0333" y="1849897"/>
            <a:ext cx="2925789" cy="1363378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89B4BBAF-6AAF-BA6A-D2D4-24767EB6B341}"/>
              </a:ext>
            </a:extLst>
          </p:cNvPr>
          <p:cNvSpPr txBox="1"/>
          <p:nvPr/>
        </p:nvSpPr>
        <p:spPr>
          <a:xfrm>
            <a:off x="1233213" y="1142487"/>
            <a:ext cx="2940796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3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Input: read counts from RNA-seq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22ADBFD-D492-7F34-9251-E7394C88E30C}"/>
              </a:ext>
            </a:extLst>
          </p:cNvPr>
          <p:cNvSpPr txBox="1"/>
          <p:nvPr/>
        </p:nvSpPr>
        <p:spPr>
          <a:xfrm>
            <a:off x="965189" y="3693236"/>
            <a:ext cx="3606811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3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Output: PSI, </a:t>
            </a:r>
            <a:r>
              <a:rPr lang="en-US" sz="14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dPSI</a:t>
            </a:r>
            <a:r>
              <a:rPr lang="en-US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statistical significance</a:t>
            </a:r>
          </a:p>
        </p:txBody>
      </p:sp>
      <p:sp>
        <p:nvSpPr>
          <p:cNvPr id="40" name="Arrow: Right 39">
            <a:extLst>
              <a:ext uri="{FF2B5EF4-FFF2-40B4-BE49-F238E27FC236}">
                <a16:creationId xmlns:a16="http://schemas.microsoft.com/office/drawing/2014/main" id="{21148C32-1096-ABCA-7F49-5F05A70E7AC9}"/>
              </a:ext>
            </a:extLst>
          </p:cNvPr>
          <p:cNvSpPr/>
          <p:nvPr/>
        </p:nvSpPr>
        <p:spPr>
          <a:xfrm rot="5400000">
            <a:off x="2597642" y="1496692"/>
            <a:ext cx="211939" cy="333815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2B578424-5191-F72B-C018-6B01093B6759}"/>
              </a:ext>
            </a:extLst>
          </p:cNvPr>
          <p:cNvSpPr/>
          <p:nvPr/>
        </p:nvSpPr>
        <p:spPr>
          <a:xfrm rot="5400000">
            <a:off x="2596153" y="3284301"/>
            <a:ext cx="211939" cy="333815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141C152-2BEA-00F7-8EE7-72560DDA6A52}"/>
              </a:ext>
            </a:extLst>
          </p:cNvPr>
          <p:cNvSpPr txBox="1"/>
          <p:nvPr/>
        </p:nvSpPr>
        <p:spPr>
          <a:xfrm>
            <a:off x="3896281" y="4713017"/>
            <a:ext cx="4191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chemeClr val="bg1"/>
                </a:solidFill>
              </a:rPr>
              <a:t>[with Eric Marshall, Ellen Tsai, Jessica Hurt]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5A5CA0D-1D25-039A-C9ED-22EE0383A58B}"/>
              </a:ext>
            </a:extLst>
          </p:cNvPr>
          <p:cNvSpPr txBox="1"/>
          <p:nvPr/>
        </p:nvSpPr>
        <p:spPr>
          <a:xfrm>
            <a:off x="4427271" y="1740753"/>
            <a:ext cx="42468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è"/>
            </a:pPr>
            <a:r>
              <a:rPr lang="en-US" sz="1600" dirty="0">
                <a:solidFill>
                  <a:srgbClr val="005B82"/>
                </a:solidFill>
              </a:rPr>
              <a:t>Each algorithm uses  </a:t>
            </a:r>
          </a:p>
          <a:p>
            <a:r>
              <a:rPr lang="en-US" sz="1600" dirty="0">
                <a:solidFill>
                  <a:srgbClr val="005B82"/>
                </a:solidFill>
              </a:rPr>
              <a:t>              (1) different definition of PSI</a:t>
            </a:r>
          </a:p>
          <a:p>
            <a:r>
              <a:rPr lang="en-US" sz="1600" dirty="0">
                <a:solidFill>
                  <a:srgbClr val="005B82"/>
                </a:solidFill>
              </a:rPr>
              <a:t>              (2) different statistical models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8AA376-6518-B9A1-1EA9-8E72F0350009}"/>
              </a:ext>
            </a:extLst>
          </p:cNvPr>
          <p:cNvSpPr txBox="1"/>
          <p:nvPr/>
        </p:nvSpPr>
        <p:spPr>
          <a:xfrm>
            <a:off x="5021580" y="3554736"/>
            <a:ext cx="38196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è"/>
            </a:pPr>
            <a:r>
              <a:rPr lang="en-US" sz="1600" dirty="0">
                <a:solidFill>
                  <a:schemeClr val="tx1">
                    <a:lumMod val="75000"/>
                  </a:schemeClr>
                </a:solidFill>
              </a:rPr>
              <a:t>Which algorithm is the best?</a:t>
            </a:r>
          </a:p>
          <a:p>
            <a:pPr marL="342900" indent="-342900">
              <a:buFont typeface="Wingdings" panose="05000000000000000000" pitchFamily="2" charset="2"/>
              <a:buChar char="è"/>
            </a:pPr>
            <a:r>
              <a:rPr lang="en-US" sz="1600" dirty="0">
                <a:solidFill>
                  <a:schemeClr val="tx1">
                    <a:lumMod val="75000"/>
                  </a:schemeClr>
                </a:solidFill>
              </a:rPr>
              <a:t>If not identified, what do we do? </a:t>
            </a:r>
          </a:p>
        </p:txBody>
      </p:sp>
    </p:spTree>
    <p:extLst>
      <p:ext uri="{BB962C8B-B14F-4D97-AF65-F5344CB8AC3E}">
        <p14:creationId xmlns:p14="http://schemas.microsoft.com/office/powerpoint/2010/main" val="1991597682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A43BC-EF71-C24F-9051-28E4079D1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72" y="107384"/>
            <a:ext cx="8568908" cy="513266"/>
          </a:xfrm>
        </p:spPr>
        <p:txBody>
          <a:bodyPr/>
          <a:lstStyle/>
          <a:p>
            <a:r>
              <a:rPr lang="en-US" sz="2400" i="1" dirty="0"/>
              <a:t>Union</a:t>
            </a:r>
            <a:r>
              <a:rPr lang="en-US" sz="2400" dirty="0"/>
              <a:t> of DSGs from three algorithms are used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53A6F5-93D3-1049-BE34-E7B13E56D1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6BAA4E-5F47-E640-8B90-67FB6D90528D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2EFB4CE-3BD6-784E-99E1-0F9FF7606B92}"/>
              </a:ext>
            </a:extLst>
          </p:cNvPr>
          <p:cNvSpPr/>
          <p:nvPr/>
        </p:nvSpPr>
        <p:spPr>
          <a:xfrm>
            <a:off x="364430" y="2752454"/>
            <a:ext cx="3309341" cy="253916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*|</a:t>
            </a:r>
            <a:r>
              <a:rPr lang="en-US" sz="1050" dirty="0" err="1">
                <a:solidFill>
                  <a:schemeClr val="bg1">
                    <a:lumMod val="50000"/>
                  </a:schemeClr>
                </a:solidFill>
                <a:latin typeface="+mj-lt"/>
              </a:rPr>
              <a:t>dPSI</a:t>
            </a:r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|&gt;0.3, 0.2 (lc) / </a:t>
            </a:r>
            <a:r>
              <a:rPr lang="en-US" sz="1050" dirty="0" err="1">
                <a:solidFill>
                  <a:schemeClr val="bg1">
                    <a:lumMod val="50000"/>
                  </a:schemeClr>
                </a:solidFill>
                <a:latin typeface="+mj-lt"/>
              </a:rPr>
              <a:t>p.adj</a:t>
            </a:r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&lt;0.05 / </a:t>
            </a:r>
            <a:r>
              <a:rPr lang="en-US" sz="1050" dirty="0" err="1">
                <a:solidFill>
                  <a:schemeClr val="bg1">
                    <a:lumMod val="50000"/>
                  </a:schemeClr>
                </a:solidFill>
                <a:latin typeface="+mj-lt"/>
              </a:rPr>
              <a:t>PdPSI</a:t>
            </a:r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&gt;0.9 (</a:t>
            </a:r>
            <a:r>
              <a:rPr lang="en-US" sz="1050" dirty="0" err="1">
                <a:solidFill>
                  <a:schemeClr val="bg1">
                    <a:lumMod val="50000"/>
                  </a:schemeClr>
                </a:solidFill>
                <a:latin typeface="+mj-lt"/>
              </a:rPr>
              <a:t>mj</a:t>
            </a:r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)</a:t>
            </a:r>
            <a:endParaRPr lang="en-US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9E9715-2E8C-FE00-3116-E5795E234CFA}"/>
              </a:ext>
            </a:extLst>
          </p:cNvPr>
          <p:cNvSpPr txBox="1"/>
          <p:nvPr/>
        </p:nvSpPr>
        <p:spPr>
          <a:xfrm>
            <a:off x="1421448" y="1339428"/>
            <a:ext cx="9260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ym typeface="Wingdings" panose="05000000000000000000" pitchFamily="2" charset="2"/>
              </a:rPr>
              <a:t>004nM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E24445-FADC-FA8B-B695-5FBE7A54B1CC}"/>
              </a:ext>
            </a:extLst>
          </p:cNvPr>
          <p:cNvSpPr txBox="1"/>
          <p:nvPr/>
        </p:nvSpPr>
        <p:spPr>
          <a:xfrm rot="16200000">
            <a:off x="85852" y="1819141"/>
            <a:ext cx="13897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ym typeface="Wingdings" panose="05000000000000000000" pitchFamily="2" charset="2"/>
              </a:rPr>
              <a:t>iPSC-MN</a:t>
            </a:r>
          </a:p>
          <a:p>
            <a:pPr algn="ctr"/>
            <a:r>
              <a:rPr lang="en-US" sz="1200" dirty="0">
                <a:sym typeface="Wingdings" panose="05000000000000000000" pitchFamily="2" charset="2"/>
              </a:rPr>
              <a:t>(GM24468D)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66DB59-C06A-A77E-B69B-8A055534D855}"/>
              </a:ext>
            </a:extLst>
          </p:cNvPr>
          <p:cNvSpPr txBox="1"/>
          <p:nvPr/>
        </p:nvSpPr>
        <p:spPr>
          <a:xfrm>
            <a:off x="2530492" y="1347048"/>
            <a:ext cx="14370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ym typeface="Wingdings" panose="05000000000000000000" pitchFamily="2" charset="2"/>
              </a:rPr>
              <a:t>040nM </a:t>
            </a:r>
            <a:r>
              <a:rPr lang="en-US" sz="1050" dirty="0">
                <a:sym typeface="Wingdings" panose="05000000000000000000" pitchFamily="2" charset="2"/>
              </a:rPr>
              <a:t>(EC50)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2603B32-E5B9-3984-1B00-5ED0089A0B6A}"/>
              </a:ext>
            </a:extLst>
          </p:cNvPr>
          <p:cNvSpPr txBox="1"/>
          <p:nvPr/>
        </p:nvSpPr>
        <p:spPr>
          <a:xfrm>
            <a:off x="3734978" y="1356228"/>
            <a:ext cx="9260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ym typeface="Wingdings" panose="05000000000000000000" pitchFamily="2" charset="2"/>
              </a:rPr>
              <a:t>120nM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2CF1C8C-1A75-4E6D-5A4C-6AF5C22EADF8}"/>
              </a:ext>
            </a:extLst>
          </p:cNvPr>
          <p:cNvSpPr txBox="1"/>
          <p:nvPr/>
        </p:nvSpPr>
        <p:spPr>
          <a:xfrm>
            <a:off x="4939464" y="1347048"/>
            <a:ext cx="9260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ym typeface="Wingdings" panose="05000000000000000000" pitchFamily="2" charset="2"/>
              </a:rPr>
              <a:t>400nM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8E68530-7F03-417D-1366-E03C32193AF5}"/>
              </a:ext>
            </a:extLst>
          </p:cNvPr>
          <p:cNvSpPr txBox="1"/>
          <p:nvPr/>
        </p:nvSpPr>
        <p:spPr>
          <a:xfrm>
            <a:off x="125359" y="1290848"/>
            <a:ext cx="13346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>
                <a:sym typeface="Wingdings" panose="05000000000000000000" pitchFamily="2" charset="2"/>
              </a:rPr>
              <a:t>Risdiplam</a:t>
            </a:r>
            <a:r>
              <a:rPr lang="en-US" sz="1400" dirty="0">
                <a:sym typeface="Wingdings" panose="05000000000000000000" pitchFamily="2" charset="2"/>
              </a:rPr>
              <a:t>: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72AC047-96BD-7925-0F4A-CA53A3DD5D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4883" y="1604029"/>
            <a:ext cx="4737777" cy="110228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D39339B-7CC7-EBC3-9701-7AEAA735E47E}"/>
              </a:ext>
            </a:extLst>
          </p:cNvPr>
          <p:cNvSpPr txBox="1"/>
          <p:nvPr/>
        </p:nvSpPr>
        <p:spPr>
          <a:xfrm>
            <a:off x="1451074" y="2233909"/>
            <a:ext cx="111366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ym typeface="Wingdings" panose="05000000000000000000" pitchFamily="2" charset="2"/>
              </a:rPr>
              <a:t>Pass filter*</a:t>
            </a:r>
          </a:p>
          <a:p>
            <a:r>
              <a:rPr lang="en-US" sz="1050" dirty="0">
                <a:sym typeface="Wingdings" panose="05000000000000000000" pitchFamily="2" charset="2"/>
              </a:rPr>
              <a:t>Not passed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C978EE3-9241-35C9-A99A-D0F6DA054CA4}"/>
              </a:ext>
            </a:extLst>
          </p:cNvPr>
          <p:cNvSpPr/>
          <p:nvPr/>
        </p:nvSpPr>
        <p:spPr>
          <a:xfrm>
            <a:off x="1272893" y="2323037"/>
            <a:ext cx="250633" cy="118724"/>
          </a:xfrm>
          <a:prstGeom prst="rect">
            <a:avLst/>
          </a:prstGeom>
          <a:solidFill>
            <a:srgbClr val="00B2B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A774418-0CB2-1527-8095-5028F42F4AD4}"/>
              </a:ext>
            </a:extLst>
          </p:cNvPr>
          <p:cNvSpPr/>
          <p:nvPr/>
        </p:nvSpPr>
        <p:spPr>
          <a:xfrm>
            <a:off x="1274638" y="2482213"/>
            <a:ext cx="250633" cy="118724"/>
          </a:xfrm>
          <a:prstGeom prst="rect">
            <a:avLst/>
          </a:prstGeom>
          <a:solidFill>
            <a:srgbClr val="CCCCC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53459E5-032B-867C-89AF-AB200DE0E163}"/>
              </a:ext>
            </a:extLst>
          </p:cNvPr>
          <p:cNvSpPr txBox="1"/>
          <p:nvPr/>
        </p:nvSpPr>
        <p:spPr>
          <a:xfrm>
            <a:off x="718432" y="3242175"/>
            <a:ext cx="8097040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Both"/>
            </a:pPr>
            <a:r>
              <a:rPr lang="en-US" sz="1400" dirty="0">
                <a:solidFill>
                  <a:srgbClr val="005B82"/>
                </a:solidFill>
                <a:sym typeface="Wingdings" panose="05000000000000000000" pitchFamily="2" charset="2"/>
              </a:rPr>
              <a:t>Not all genes overlap across algorithms</a:t>
            </a:r>
          </a:p>
          <a:p>
            <a:pPr marL="342900" indent="-342900">
              <a:buAutoNum type="arabicParenBoth"/>
            </a:pPr>
            <a:r>
              <a:rPr lang="en-US" sz="1400" dirty="0">
                <a:solidFill>
                  <a:srgbClr val="005B82"/>
                </a:solidFill>
                <a:sym typeface="Wingdings" panose="05000000000000000000" pitchFamily="2" charset="2"/>
              </a:rPr>
              <a:t>There is no clear single result that encompasses the rest</a:t>
            </a:r>
          </a:p>
          <a:p>
            <a:r>
              <a:rPr lang="en-US" sz="1400" dirty="0">
                <a:solidFill>
                  <a:srgbClr val="005B82"/>
                </a:solidFill>
                <a:sym typeface="Wingdings" panose="05000000000000000000" pitchFamily="2" charset="2"/>
              </a:rPr>
              <a:t>	(2.1) some discrepancy can be explained by annotated vs novel exon usage</a:t>
            </a:r>
          </a:p>
          <a:p>
            <a:pPr>
              <a:spcAft>
                <a:spcPts val="600"/>
              </a:spcAft>
            </a:pPr>
            <a:r>
              <a:rPr lang="en-US" sz="1400" dirty="0">
                <a:solidFill>
                  <a:srgbClr val="005B82"/>
                </a:solidFill>
                <a:sym typeface="Wingdings" panose="05000000000000000000" pitchFamily="2" charset="2"/>
              </a:rPr>
              <a:t>(3) Actual pile ups of sequencing reads support the detected genes</a:t>
            </a:r>
            <a:endParaRPr lang="en-US" sz="1600" dirty="0">
              <a:solidFill>
                <a:srgbClr val="005B82"/>
              </a:solidFill>
              <a:sym typeface="Wingdings" panose="05000000000000000000" pitchFamily="2" charset="2"/>
            </a:endParaRPr>
          </a:p>
          <a:p>
            <a:r>
              <a:rPr lang="en-US" sz="1600" b="1" dirty="0">
                <a:solidFill>
                  <a:srgbClr val="005B82"/>
                </a:solidFill>
                <a:sym typeface="Wingdings" panose="05000000000000000000" pitchFamily="2" charset="2"/>
              </a:rPr>
              <a:t> All the genes passed filter from three algorithms are considered as DSG. </a:t>
            </a:r>
            <a:endParaRPr lang="en-US" sz="1600" dirty="0">
              <a:solidFill>
                <a:srgbClr val="005B82"/>
              </a:solidFill>
              <a:sym typeface="Wingdings" panose="05000000000000000000" pitchFamily="2" charset="2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226AA03-5AB9-A738-7F6A-D69C8503DCE3}"/>
              </a:ext>
            </a:extLst>
          </p:cNvPr>
          <p:cNvSpPr txBox="1"/>
          <p:nvPr/>
        </p:nvSpPr>
        <p:spPr>
          <a:xfrm>
            <a:off x="997408" y="612496"/>
            <a:ext cx="71873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5B82"/>
                </a:solidFill>
                <a:sym typeface="Wingdings" panose="05000000000000000000" pitchFamily="2" charset="2"/>
              </a:rPr>
              <a:t>Genes with at least one event that pass significance and </a:t>
            </a:r>
            <a:r>
              <a:rPr lang="en-US" sz="1600" dirty="0" err="1">
                <a:solidFill>
                  <a:srgbClr val="005B82"/>
                </a:solidFill>
                <a:sym typeface="Wingdings" panose="05000000000000000000" pitchFamily="2" charset="2"/>
              </a:rPr>
              <a:t>dPSI</a:t>
            </a:r>
            <a:r>
              <a:rPr lang="en-US" sz="1600" dirty="0">
                <a:solidFill>
                  <a:srgbClr val="005B82"/>
                </a:solidFill>
                <a:sym typeface="Wingdings" panose="05000000000000000000" pitchFamily="2" charset="2"/>
              </a:rPr>
              <a:t> filter*</a:t>
            </a:r>
          </a:p>
          <a:p>
            <a:r>
              <a:rPr lang="en-US" sz="1600" dirty="0">
                <a:solidFill>
                  <a:srgbClr val="005B82"/>
                </a:solidFill>
                <a:sym typeface="Wingdings" panose="05000000000000000000" pitchFamily="2" charset="2"/>
              </a:rPr>
              <a:t>                                  (“gene-level summary”)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15210318-D29E-5559-4460-7D4D6BFF91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3389" y="1083604"/>
            <a:ext cx="1225609" cy="2089616"/>
          </a:xfrm>
          <a:prstGeom prst="rect">
            <a:avLst/>
          </a:prstGeom>
        </p:spPr>
      </p:pic>
      <p:sp>
        <p:nvSpPr>
          <p:cNvPr id="22" name="Arrow: Down 21">
            <a:extLst>
              <a:ext uri="{FF2B5EF4-FFF2-40B4-BE49-F238E27FC236}">
                <a16:creationId xmlns:a16="http://schemas.microsoft.com/office/drawing/2014/main" id="{6283E281-947A-E91C-1123-A6049E490DFE}"/>
              </a:ext>
            </a:extLst>
          </p:cNvPr>
          <p:cNvSpPr/>
          <p:nvPr/>
        </p:nvSpPr>
        <p:spPr>
          <a:xfrm rot="16200000">
            <a:off x="6582328" y="1634248"/>
            <a:ext cx="189846" cy="660676"/>
          </a:xfrm>
          <a:prstGeom prst="downArrow">
            <a:avLst/>
          </a:prstGeom>
          <a:solidFill>
            <a:srgbClr val="EEECE1">
              <a:lumMod val="75000"/>
            </a:srgbClr>
          </a:solidFill>
          <a:ln w="25400" cap="flat" cmpd="sng" algn="ctr">
            <a:solidFill>
              <a:srgbClr val="EEECE1">
                <a:lumMod val="2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B7E765E-DFEF-3F0C-B168-D785A8E43D73}"/>
              </a:ext>
            </a:extLst>
          </p:cNvPr>
          <p:cNvSpPr txBox="1"/>
          <p:nvPr/>
        </p:nvSpPr>
        <p:spPr>
          <a:xfrm>
            <a:off x="6211780" y="1401720"/>
            <a:ext cx="9260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5B82"/>
                </a:solidFill>
                <a:sym typeface="Wingdings" panose="05000000000000000000" pitchFamily="2" charset="2"/>
              </a:rPr>
              <a:t>Union per dose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DB0DCC4-9999-03E7-A3B8-837C40591059}"/>
              </a:ext>
            </a:extLst>
          </p:cNvPr>
          <p:cNvSpPr/>
          <p:nvPr/>
        </p:nvSpPr>
        <p:spPr>
          <a:xfrm>
            <a:off x="68472" y="612496"/>
            <a:ext cx="8885333" cy="2512575"/>
          </a:xfrm>
          <a:prstGeom prst="roundRect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373536B1-7F8B-E9F5-4119-2AC50D664FB5}"/>
              </a:ext>
            </a:extLst>
          </p:cNvPr>
          <p:cNvSpPr/>
          <p:nvPr/>
        </p:nvSpPr>
        <p:spPr>
          <a:xfrm>
            <a:off x="1121409" y="2214776"/>
            <a:ext cx="1262758" cy="471564"/>
          </a:xfrm>
          <a:prstGeom prst="roundRect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554969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A43BC-EF71-C24F-9051-28E4079D1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52" y="65703"/>
            <a:ext cx="8568908" cy="513266"/>
          </a:xfrm>
        </p:spPr>
        <p:txBody>
          <a:bodyPr/>
          <a:lstStyle/>
          <a:p>
            <a:r>
              <a:rPr lang="en-US" sz="2400" dirty="0"/>
              <a:t>Number of DSG are compared across compounds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53A6F5-93D3-1049-BE34-E7B13E56D1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6BAA4E-5F47-E640-8B90-67FB6D90528D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A92DBF7C-182C-9D14-7D0A-A9D067DEC2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3000" y="945689"/>
            <a:ext cx="2777104" cy="157361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789F69E-E7A5-73B0-76A7-1670E08118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987" y="1047566"/>
            <a:ext cx="2666362" cy="26740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1E17E2E-24A4-647E-0BA8-FEC744E6EB95}"/>
              </a:ext>
            </a:extLst>
          </p:cNvPr>
          <p:cNvSpPr txBox="1"/>
          <p:nvPr/>
        </p:nvSpPr>
        <p:spPr>
          <a:xfrm rot="16200000">
            <a:off x="251888" y="2000027"/>
            <a:ext cx="1119658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ym typeface="Wingdings" panose="05000000000000000000" pitchFamily="2" charset="2"/>
              </a:rPr>
              <a:t>DSG count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48001D-41FD-0C5B-0CA2-4D5B17DAC630}"/>
              </a:ext>
            </a:extLst>
          </p:cNvPr>
          <p:cNvSpPr txBox="1"/>
          <p:nvPr/>
        </p:nvSpPr>
        <p:spPr>
          <a:xfrm>
            <a:off x="1152380" y="3089872"/>
            <a:ext cx="186624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ym typeface="Wingdings" panose="05000000000000000000" pitchFamily="2" charset="2"/>
              </a:rPr>
              <a:t>Compounds (3x IC50)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B96028-521D-86D5-6E87-BE2513716C19}"/>
              </a:ext>
            </a:extLst>
          </p:cNvPr>
          <p:cNvSpPr txBox="1"/>
          <p:nvPr/>
        </p:nvSpPr>
        <p:spPr>
          <a:xfrm>
            <a:off x="1865313" y="1389759"/>
            <a:ext cx="11193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ym typeface="Wingdings" panose="05000000000000000000" pitchFamily="2" charset="2"/>
              </a:rPr>
              <a:t>color = </a:t>
            </a:r>
          </a:p>
          <a:p>
            <a:r>
              <a:rPr lang="en-US" sz="1200" dirty="0">
                <a:sym typeface="Wingdings" panose="05000000000000000000" pitchFamily="2" charset="2"/>
              </a:rPr>
              <a:t>round of expr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2B86B4-5805-0330-EB4A-D09E9612AAA8}"/>
              </a:ext>
            </a:extLst>
          </p:cNvPr>
          <p:cNvSpPr txBox="1"/>
          <p:nvPr/>
        </p:nvSpPr>
        <p:spPr>
          <a:xfrm>
            <a:off x="472188" y="4219451"/>
            <a:ext cx="306759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rgbClr val="005B82"/>
                </a:solidFill>
                <a:sym typeface="Wingdings" panose="05000000000000000000" pitchFamily="2" charset="2"/>
              </a:rPr>
              <a:t>[Zhen Gao, Joon Lee, Magnus Pfaffenbach, Ravi Challa</a:t>
            </a:r>
            <a:r>
              <a:rPr lang="en-US" sz="1050" b="0" i="0" dirty="0">
                <a:solidFill>
                  <a:srgbClr val="005B8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n-US" sz="1050" dirty="0">
                <a:solidFill>
                  <a:srgbClr val="005B82"/>
                </a:solidFill>
                <a:sym typeface="Wingdings" panose="05000000000000000000" pitchFamily="2" charset="2"/>
              </a:rPr>
              <a:t>Eric Marshall,</a:t>
            </a:r>
            <a:r>
              <a:rPr lang="en-US" sz="1050" b="0" i="0" dirty="0">
                <a:solidFill>
                  <a:srgbClr val="005B82"/>
                </a:solidFill>
                <a:effectLst/>
                <a:latin typeface="Arial" panose="020B0604020202020204" pitchFamily="34" charset="0"/>
              </a:rPr>
              <a:t> Catherine Guardado</a:t>
            </a:r>
            <a:r>
              <a:rPr lang="en-US" sz="1050" dirty="0">
                <a:solidFill>
                  <a:srgbClr val="005B82"/>
                </a:solidFill>
                <a:sym typeface="Wingdings" panose="05000000000000000000" pitchFamily="2" charset="2"/>
              </a:rPr>
              <a:t>]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4AD57C8-037D-2A7D-57F2-F6ABB64CCA06}"/>
              </a:ext>
            </a:extLst>
          </p:cNvPr>
          <p:cNvSpPr txBox="1"/>
          <p:nvPr/>
        </p:nvSpPr>
        <p:spPr>
          <a:xfrm>
            <a:off x="885400" y="3717397"/>
            <a:ext cx="22017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è"/>
            </a:pPr>
            <a:r>
              <a:rPr lang="en-US" sz="1400" dirty="0">
                <a:solidFill>
                  <a:srgbClr val="005B82"/>
                </a:solidFill>
                <a:sym typeface="Wingdings" panose="05000000000000000000" pitchFamily="2" charset="2"/>
              </a:rPr>
              <a:t>Reduction in DSG are</a:t>
            </a:r>
          </a:p>
          <a:p>
            <a:r>
              <a:rPr lang="en-US" sz="1400" dirty="0">
                <a:solidFill>
                  <a:srgbClr val="005B82"/>
                </a:solidFill>
                <a:sym typeface="Wingdings" panose="05000000000000000000" pitchFamily="2" charset="2"/>
              </a:rPr>
              <a:t>       readily visible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5734EBB-ADC5-6D75-DB61-B670E1EF66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77179" y="1005795"/>
            <a:ext cx="1400296" cy="141648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5C39964-1C00-4CC9-1D92-9D086B0BBA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09928" y="3067676"/>
            <a:ext cx="1458120" cy="1413464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CF1ADC54-5A54-6C7B-A00C-E7DD3998FB36}"/>
              </a:ext>
            </a:extLst>
          </p:cNvPr>
          <p:cNvSpPr txBox="1"/>
          <p:nvPr/>
        </p:nvSpPr>
        <p:spPr>
          <a:xfrm>
            <a:off x="6684330" y="4411419"/>
            <a:ext cx="25544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005B82"/>
                </a:solidFill>
                <a:sym typeface="Wingdings" panose="05000000000000000000" pitchFamily="2" charset="2"/>
              </a:rPr>
              <a:t>[Yirui Chen, Somya Negi, </a:t>
            </a:r>
            <a:r>
              <a:rPr lang="en-US" sz="1100" dirty="0" err="1">
                <a:solidFill>
                  <a:srgbClr val="005B82"/>
                </a:solidFill>
                <a:sym typeface="Wingdings" panose="05000000000000000000" pitchFamily="2" charset="2"/>
              </a:rPr>
              <a:t>BioinfoRx</a:t>
            </a:r>
            <a:r>
              <a:rPr lang="en-US" sz="1100" dirty="0">
                <a:solidFill>
                  <a:srgbClr val="005B82"/>
                </a:solidFill>
                <a:sym typeface="Wingdings" panose="05000000000000000000" pitchFamily="2" charset="2"/>
              </a:rPr>
              <a:t>]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D54E0763-3793-11E9-3C7C-9BDB02D3C8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14033" y="3209669"/>
            <a:ext cx="895042" cy="895042"/>
          </a:xfrm>
          <a:prstGeom prst="rect">
            <a:avLst/>
          </a:prstGeom>
        </p:spPr>
      </p:pic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CC633068-54B6-CE56-84C5-EFBA4480422C}"/>
              </a:ext>
            </a:extLst>
          </p:cNvPr>
          <p:cNvSpPr/>
          <p:nvPr/>
        </p:nvSpPr>
        <p:spPr>
          <a:xfrm>
            <a:off x="4067251" y="602105"/>
            <a:ext cx="4748220" cy="2036975"/>
          </a:xfrm>
          <a:prstGeom prst="roundRect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EC38601A-AC0E-04A7-514E-21B5DB3A15A1}"/>
              </a:ext>
            </a:extLst>
          </p:cNvPr>
          <p:cNvSpPr/>
          <p:nvPr/>
        </p:nvSpPr>
        <p:spPr>
          <a:xfrm>
            <a:off x="377538" y="639021"/>
            <a:ext cx="3257368" cy="4028414"/>
          </a:xfrm>
          <a:prstGeom prst="roundRect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617A29-464C-701A-3CBD-F290DCE45E72}"/>
              </a:ext>
            </a:extLst>
          </p:cNvPr>
          <p:cNvSpPr txBox="1"/>
          <p:nvPr/>
        </p:nvSpPr>
        <p:spPr>
          <a:xfrm>
            <a:off x="4473213" y="446251"/>
            <a:ext cx="3934568" cy="307777"/>
          </a:xfrm>
          <a:prstGeom prst="rect">
            <a:avLst/>
          </a:prstGeom>
          <a:solidFill>
            <a:schemeClr val="bg1"/>
          </a:solidFill>
          <a:ln>
            <a:solidFill>
              <a:srgbClr val="005B82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5B82"/>
                </a:solidFill>
                <a:sym typeface="Wingdings" panose="05000000000000000000" pitchFamily="2" charset="2"/>
              </a:rPr>
              <a:t>Overlap of DSGs: Heatmap and Venn diagram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0D2DF23-71DB-9803-02F7-46EB34C99E1E}"/>
              </a:ext>
            </a:extLst>
          </p:cNvPr>
          <p:cNvSpPr txBox="1"/>
          <p:nvPr/>
        </p:nvSpPr>
        <p:spPr>
          <a:xfrm>
            <a:off x="1251413" y="497665"/>
            <a:ext cx="1716021" cy="307777"/>
          </a:xfrm>
          <a:prstGeom prst="rect">
            <a:avLst/>
          </a:prstGeom>
          <a:solidFill>
            <a:schemeClr val="bg1"/>
          </a:solidFill>
          <a:ln>
            <a:solidFill>
              <a:srgbClr val="005B8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5B82"/>
                </a:solidFill>
                <a:sym typeface="Wingdings" panose="05000000000000000000" pitchFamily="2" charset="2"/>
              </a:rPr>
              <a:t>Number of DSGs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226AA03-5AB9-A738-7F6A-D69C8503DCE3}"/>
              </a:ext>
            </a:extLst>
          </p:cNvPr>
          <p:cNvSpPr txBox="1"/>
          <p:nvPr/>
        </p:nvSpPr>
        <p:spPr>
          <a:xfrm>
            <a:off x="1512968" y="908430"/>
            <a:ext cx="11106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5B82"/>
                </a:solidFill>
                <a:sym typeface="Wingdings" panose="05000000000000000000" pitchFamily="2" charset="2"/>
              </a:rPr>
              <a:t>HTT SMSM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0E7B35A3-86D6-6D27-737C-6E029BE25526}"/>
              </a:ext>
            </a:extLst>
          </p:cNvPr>
          <p:cNvSpPr/>
          <p:nvPr/>
        </p:nvSpPr>
        <p:spPr>
          <a:xfrm>
            <a:off x="6939183" y="2818972"/>
            <a:ext cx="1876288" cy="1819869"/>
          </a:xfrm>
          <a:prstGeom prst="roundRect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9B6B800-3AD7-5089-94BD-23AFD6B67462}"/>
              </a:ext>
            </a:extLst>
          </p:cNvPr>
          <p:cNvSpPr txBox="1"/>
          <p:nvPr/>
        </p:nvSpPr>
        <p:spPr>
          <a:xfrm>
            <a:off x="7408480" y="2686680"/>
            <a:ext cx="1131342" cy="307777"/>
          </a:xfrm>
          <a:prstGeom prst="rect">
            <a:avLst/>
          </a:prstGeom>
          <a:solidFill>
            <a:schemeClr val="bg1"/>
          </a:solidFill>
          <a:ln>
            <a:solidFill>
              <a:srgbClr val="005B82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5B82"/>
                </a:solidFill>
                <a:sym typeface="Wingdings" panose="05000000000000000000" pitchFamily="2" charset="2"/>
              </a:rPr>
              <a:t>Event level: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E77DCF3-B020-F621-E66D-351673D193B5}"/>
              </a:ext>
            </a:extLst>
          </p:cNvPr>
          <p:cNvSpPr txBox="1"/>
          <p:nvPr/>
        </p:nvSpPr>
        <p:spPr>
          <a:xfrm>
            <a:off x="4499621" y="2307773"/>
            <a:ext cx="186624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ym typeface="Wingdings" panose="05000000000000000000" pitchFamily="2" charset="2"/>
              </a:rPr>
              <a:t>Gene symbol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75B0536-0985-EF83-88DB-5E12628DA447}"/>
              </a:ext>
            </a:extLst>
          </p:cNvPr>
          <p:cNvSpPr txBox="1"/>
          <p:nvPr/>
        </p:nvSpPr>
        <p:spPr>
          <a:xfrm rot="16200000">
            <a:off x="5794286" y="1545588"/>
            <a:ext cx="1431137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ym typeface="Wingdings" panose="05000000000000000000" pitchFamily="2" charset="2"/>
              </a:rPr>
              <a:t>Compound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34695D9-E4A4-651C-F175-3D7931A0FD3C}"/>
              </a:ext>
            </a:extLst>
          </p:cNvPr>
          <p:cNvSpPr txBox="1"/>
          <p:nvPr/>
        </p:nvSpPr>
        <p:spPr>
          <a:xfrm>
            <a:off x="4497700" y="4395098"/>
            <a:ext cx="186624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ym typeface="Wingdings" panose="05000000000000000000" pitchFamily="2" charset="2"/>
              </a:rPr>
              <a:t>Max(|</a:t>
            </a:r>
            <a:r>
              <a:rPr lang="en-US" sz="1200" dirty="0" err="1">
                <a:sym typeface="Wingdings" panose="05000000000000000000" pitchFamily="2" charset="2"/>
              </a:rPr>
              <a:t>dPSI</a:t>
            </a:r>
            <a:r>
              <a:rPr lang="en-US" sz="1200" dirty="0">
                <a:sym typeface="Wingdings" panose="05000000000000000000" pitchFamily="2" charset="2"/>
              </a:rPr>
              <a:t>|)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510971B1-52F3-621B-850F-FE0C140C73AC}"/>
              </a:ext>
            </a:extLst>
          </p:cNvPr>
          <p:cNvSpPr/>
          <p:nvPr/>
        </p:nvSpPr>
        <p:spPr>
          <a:xfrm>
            <a:off x="3959578" y="2807463"/>
            <a:ext cx="2891660" cy="1819869"/>
          </a:xfrm>
          <a:prstGeom prst="roundRect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5768948-6157-1870-A5BE-A43F429F93F5}"/>
              </a:ext>
            </a:extLst>
          </p:cNvPr>
          <p:cNvSpPr txBox="1"/>
          <p:nvPr/>
        </p:nvSpPr>
        <p:spPr>
          <a:xfrm rot="16200000">
            <a:off x="3919920" y="3598894"/>
            <a:ext cx="1318790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>
                <a:sym typeface="Wingdings" panose="05000000000000000000" pitchFamily="2" charset="2"/>
              </a:rPr>
              <a:t>Stat.sig</a:t>
            </a:r>
            <a:endParaRPr lang="en-US" sz="1200" dirty="0">
              <a:sym typeface="Wingdings" panose="05000000000000000000" pitchFamily="2" charset="2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E0190D5-B253-ACC9-8948-F5256F5E6E27}"/>
              </a:ext>
            </a:extLst>
          </p:cNvPr>
          <p:cNvSpPr txBox="1"/>
          <p:nvPr/>
        </p:nvSpPr>
        <p:spPr>
          <a:xfrm>
            <a:off x="4113017" y="2716944"/>
            <a:ext cx="2639452" cy="307777"/>
          </a:xfrm>
          <a:prstGeom prst="rect">
            <a:avLst/>
          </a:prstGeom>
          <a:solidFill>
            <a:schemeClr val="bg1"/>
          </a:solidFill>
          <a:ln>
            <a:solidFill>
              <a:srgbClr val="005B82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5B82"/>
                </a:solidFill>
                <a:sym typeface="Wingdings" panose="05000000000000000000" pitchFamily="2" charset="2"/>
              </a:rPr>
              <a:t>Individual genes: Volcano plot</a:t>
            </a:r>
          </a:p>
        </p:txBody>
      </p:sp>
    </p:spTree>
    <p:extLst>
      <p:ext uri="{BB962C8B-B14F-4D97-AF65-F5344CB8AC3E}">
        <p14:creationId xmlns:p14="http://schemas.microsoft.com/office/powerpoint/2010/main" val="27415790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A43BC-EF71-C24F-9051-28E4079D1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564" y="2058484"/>
            <a:ext cx="8568908" cy="513266"/>
          </a:xfrm>
        </p:spPr>
        <p:txBody>
          <a:bodyPr/>
          <a:lstStyle/>
          <a:p>
            <a:pPr algn="ctr"/>
            <a:r>
              <a:rPr lang="en-US" sz="2400" dirty="0"/>
              <a:t>Motif Analysis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53A6F5-93D3-1049-BE34-E7B13E56D1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6BAA4E-5F47-E640-8B90-67FB6D90528D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531105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C6B78F0A-A20A-EEF4-430E-641E3F113C6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965" y="2786519"/>
            <a:ext cx="1722207" cy="738089"/>
          </a:xfrm>
          <a:prstGeom prst="rect">
            <a:avLst/>
          </a:prstGeom>
          <a:ln w="9525">
            <a:solidFill>
              <a:srgbClr val="005B82"/>
            </a:solidFill>
          </a:ln>
        </p:spPr>
      </p:pic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622303C9-22C6-A276-D4D2-0AA09B3067A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7875" y="2778183"/>
            <a:ext cx="1722207" cy="738089"/>
          </a:xfrm>
          <a:prstGeom prst="rect">
            <a:avLst/>
          </a:prstGeom>
          <a:ln w="9525">
            <a:solidFill>
              <a:srgbClr val="005B82"/>
            </a:solidFill>
          </a:ln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EA95B93-25E9-911D-41FD-5A3486D36EC2}"/>
              </a:ext>
            </a:extLst>
          </p:cNvPr>
          <p:cNvSpPr/>
          <p:nvPr/>
        </p:nvSpPr>
        <p:spPr>
          <a:xfrm>
            <a:off x="1183445" y="3528723"/>
            <a:ext cx="1449588" cy="338554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en-US" sz="1600" dirty="0" err="1"/>
              <a:t>Branaplam</a:t>
            </a:r>
            <a:endParaRPr lang="en-US" sz="16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8C8E770-35E2-B33F-D508-0223387897E7}"/>
              </a:ext>
            </a:extLst>
          </p:cNvPr>
          <p:cNvSpPr/>
          <p:nvPr/>
        </p:nvSpPr>
        <p:spPr>
          <a:xfrm>
            <a:off x="3027838" y="3524608"/>
            <a:ext cx="1449588" cy="338554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en-US" sz="1600" dirty="0" err="1"/>
              <a:t>Risdiplam</a:t>
            </a:r>
            <a:endParaRPr lang="en-US" sz="16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38D9E1E-06A9-EE56-12BE-B0C8A628E384}"/>
              </a:ext>
            </a:extLst>
          </p:cNvPr>
          <p:cNvSpPr txBox="1"/>
          <p:nvPr/>
        </p:nvSpPr>
        <p:spPr>
          <a:xfrm>
            <a:off x="1213736" y="3196920"/>
            <a:ext cx="138900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000" dirty="0"/>
              <a:t>-5-4-3-2-1 1 2 3 4 5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AF38614-4539-455B-B1BC-9F4E79FF2520}"/>
              </a:ext>
            </a:extLst>
          </p:cNvPr>
          <p:cNvSpPr txBox="1"/>
          <p:nvPr/>
        </p:nvSpPr>
        <p:spPr>
          <a:xfrm>
            <a:off x="372450" y="1156659"/>
            <a:ext cx="83143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defTabSz="914400">
              <a:buAutoNum type="arabicParenBoth"/>
            </a:pPr>
            <a:r>
              <a:rPr lang="en-US" dirty="0">
                <a:solidFill>
                  <a:srgbClr val="005B82"/>
                </a:solidFill>
                <a:latin typeface="Calibri"/>
              </a:rPr>
              <a:t>Collect all the 5’ splice-site of DSGs</a:t>
            </a:r>
          </a:p>
          <a:p>
            <a:pPr marL="342900" indent="-342900" defTabSz="914400">
              <a:buAutoNum type="arabicParenBoth"/>
            </a:pPr>
            <a:r>
              <a:rPr lang="en-US" dirty="0">
                <a:solidFill>
                  <a:srgbClr val="005B82"/>
                </a:solidFill>
                <a:latin typeface="Calibri"/>
              </a:rPr>
              <a:t>Collect random 5’ splice-sites </a:t>
            </a:r>
          </a:p>
          <a:p>
            <a:pPr marL="342900" indent="-342900" defTabSz="914400">
              <a:buAutoNum type="arabicParenBoth"/>
            </a:pPr>
            <a:r>
              <a:rPr lang="en-US" dirty="0">
                <a:solidFill>
                  <a:srgbClr val="005B82"/>
                </a:solidFill>
                <a:latin typeface="Calibri"/>
              </a:rPr>
              <a:t>Test whether (1) has different sequence enrichment compared to (2)  (Homer)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CC253D4-9B53-C46C-2652-55DB10AC34A2}"/>
              </a:ext>
            </a:extLst>
          </p:cNvPr>
          <p:cNvSpPr txBox="1"/>
          <p:nvPr/>
        </p:nvSpPr>
        <p:spPr>
          <a:xfrm>
            <a:off x="4196038" y="1073915"/>
            <a:ext cx="1846318" cy="646331"/>
          </a:xfrm>
          <a:prstGeom prst="rect">
            <a:avLst/>
          </a:prstGeom>
          <a:noFill/>
          <a:ln>
            <a:solidFill>
              <a:srgbClr val="005B82"/>
            </a:solidFill>
          </a:ln>
        </p:spPr>
        <p:txBody>
          <a:bodyPr wrap="square" rtlCol="0">
            <a:spAutoFit/>
          </a:bodyPr>
          <a:lstStyle/>
          <a:p>
            <a:pPr defTabSz="914400"/>
            <a:r>
              <a:rPr lang="en-US" sz="900" dirty="0">
                <a:solidFill>
                  <a:srgbClr val="005B82"/>
                </a:solidFill>
              </a:rPr>
              <a:t>APLP2(+) :  GATGA|GTAAG</a:t>
            </a:r>
          </a:p>
          <a:p>
            <a:pPr defTabSz="914400"/>
            <a:r>
              <a:rPr lang="en-US" sz="900" dirty="0">
                <a:solidFill>
                  <a:srgbClr val="005B82"/>
                </a:solidFill>
              </a:rPr>
              <a:t>GGCT(-)   :  GATGA|GTAGG </a:t>
            </a:r>
          </a:p>
          <a:p>
            <a:pPr defTabSz="914400"/>
            <a:r>
              <a:rPr lang="en-US" sz="900" dirty="0">
                <a:solidFill>
                  <a:srgbClr val="005B82"/>
                </a:solidFill>
              </a:rPr>
              <a:t>POMT2(-) :  AAAGA|GTAAG</a:t>
            </a:r>
          </a:p>
          <a:p>
            <a:pPr defTabSz="914400"/>
            <a:r>
              <a:rPr lang="en-US" sz="900" dirty="0">
                <a:solidFill>
                  <a:srgbClr val="005B82"/>
                </a:solidFill>
              </a:rPr>
              <a:t>      …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F527AD6-54E9-303A-9A89-E74E58E8207F}"/>
              </a:ext>
            </a:extLst>
          </p:cNvPr>
          <p:cNvSpPr txBox="1"/>
          <p:nvPr/>
        </p:nvSpPr>
        <p:spPr>
          <a:xfrm>
            <a:off x="3088420" y="3197562"/>
            <a:ext cx="138900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000" dirty="0"/>
              <a:t>-5-4-3-2-1 1 2 3 4 5 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39AEF7AC-DAD8-6EE8-411D-751507D4B4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52" y="65703"/>
            <a:ext cx="8568908" cy="513266"/>
          </a:xfrm>
        </p:spPr>
        <p:txBody>
          <a:bodyPr/>
          <a:lstStyle/>
          <a:p>
            <a:r>
              <a:rPr lang="en-US" sz="2400" dirty="0" err="1"/>
              <a:t>Branaplam</a:t>
            </a:r>
            <a:r>
              <a:rPr lang="en-US" sz="2400" dirty="0"/>
              <a:t> and </a:t>
            </a:r>
            <a:r>
              <a:rPr lang="en-US" sz="2400" dirty="0" err="1"/>
              <a:t>Risdiplam</a:t>
            </a:r>
            <a:r>
              <a:rPr lang="en-US" sz="2400" dirty="0"/>
              <a:t> show the expected GAGTAAG motif enrichment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8FC7D85-88E2-F278-4324-7886BB87029E}"/>
              </a:ext>
            </a:extLst>
          </p:cNvPr>
          <p:cNvSpPr/>
          <p:nvPr/>
        </p:nvSpPr>
        <p:spPr>
          <a:xfrm>
            <a:off x="433410" y="2367481"/>
            <a:ext cx="3219268" cy="338554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en-US" sz="1600" dirty="0"/>
              <a:t>SMA fibroblast, 10x EC50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988035F7-C9A0-64C2-10D3-44637A2AE1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0535" y="2803589"/>
            <a:ext cx="1998036" cy="86487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031CEBE3-6B29-C796-430D-9FA4073A5278}"/>
              </a:ext>
            </a:extLst>
          </p:cNvPr>
          <p:cNvSpPr/>
          <p:nvPr/>
        </p:nvSpPr>
        <p:spPr>
          <a:xfrm>
            <a:off x="5417820" y="3602754"/>
            <a:ext cx="2721212" cy="338554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en-US" sz="1400" dirty="0" err="1"/>
              <a:t>Branaplam</a:t>
            </a:r>
            <a:r>
              <a:rPr lang="en-US" sz="1400" dirty="0"/>
              <a:t> (NVS-SM1), 100nM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79D9A743-2955-F7DB-B91F-9AA737BC6B48}"/>
              </a:ext>
            </a:extLst>
          </p:cNvPr>
          <p:cNvSpPr/>
          <p:nvPr/>
        </p:nvSpPr>
        <p:spPr>
          <a:xfrm>
            <a:off x="246563" y="907085"/>
            <a:ext cx="8568908" cy="1303632"/>
          </a:xfrm>
          <a:prstGeom prst="roundRect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4CB8BDD5-AB59-CBD2-0E25-BD974D060B17}"/>
              </a:ext>
            </a:extLst>
          </p:cNvPr>
          <p:cNvSpPr/>
          <p:nvPr/>
        </p:nvSpPr>
        <p:spPr>
          <a:xfrm>
            <a:off x="314246" y="2348212"/>
            <a:ext cx="4431388" cy="1661489"/>
          </a:xfrm>
          <a:prstGeom prst="roundRect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E42361A6-EB15-9D07-B118-83E96223D508}"/>
              </a:ext>
            </a:extLst>
          </p:cNvPr>
          <p:cNvSpPr/>
          <p:nvPr/>
        </p:nvSpPr>
        <p:spPr>
          <a:xfrm>
            <a:off x="4950244" y="2337876"/>
            <a:ext cx="3870582" cy="1661489"/>
          </a:xfrm>
          <a:prstGeom prst="roundRect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70A821C-0948-0C68-B46A-348EC7AA4206}"/>
              </a:ext>
            </a:extLst>
          </p:cNvPr>
          <p:cNvSpPr txBox="1"/>
          <p:nvPr/>
        </p:nvSpPr>
        <p:spPr>
          <a:xfrm>
            <a:off x="5023568" y="2376425"/>
            <a:ext cx="332033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[</a:t>
            </a:r>
            <a:r>
              <a:rPr lang="en-US" sz="1600" dirty="0" err="1"/>
              <a:t>Palacino</a:t>
            </a:r>
            <a:r>
              <a:rPr lang="en-US" sz="1600" dirty="0"/>
              <a:t> 2015]: normal fibroblast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851311F-A3F6-08C9-215B-977CBE12BDF5}"/>
              </a:ext>
            </a:extLst>
          </p:cNvPr>
          <p:cNvSpPr txBox="1"/>
          <p:nvPr/>
        </p:nvSpPr>
        <p:spPr>
          <a:xfrm>
            <a:off x="68580" y="4082109"/>
            <a:ext cx="90068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Both"/>
            </a:pPr>
            <a:r>
              <a:rPr lang="en-US" sz="1600" dirty="0">
                <a:solidFill>
                  <a:srgbClr val="005B82"/>
                </a:solidFill>
                <a:sym typeface="Wingdings" panose="05000000000000000000" pitchFamily="2" charset="2"/>
              </a:rPr>
              <a:t>Confirmatory results.</a:t>
            </a:r>
          </a:p>
          <a:p>
            <a:pPr marL="342900" indent="-342900">
              <a:buAutoNum type="arabicParenBoth"/>
            </a:pPr>
            <a:r>
              <a:rPr lang="en-US" sz="1600" dirty="0">
                <a:solidFill>
                  <a:srgbClr val="005B82"/>
                </a:solidFill>
                <a:sym typeface="Wingdings" panose="05000000000000000000" pitchFamily="2" charset="2"/>
              </a:rPr>
              <a:t>All of the compounds tested so far do not deviate much from this motif.</a:t>
            </a:r>
          </a:p>
        </p:txBody>
      </p:sp>
    </p:spTree>
    <p:extLst>
      <p:ext uri="{BB962C8B-B14F-4D97-AF65-F5344CB8AC3E}">
        <p14:creationId xmlns:p14="http://schemas.microsoft.com/office/powerpoint/2010/main" val="4206943534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A43BC-EF71-C24F-9051-28E4079D1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564" y="2058484"/>
            <a:ext cx="8568908" cy="513266"/>
          </a:xfrm>
        </p:spPr>
        <p:txBody>
          <a:bodyPr/>
          <a:lstStyle/>
          <a:p>
            <a:pPr algn="ctr"/>
            <a:r>
              <a:rPr lang="en-US" sz="2400" dirty="0"/>
              <a:t>Differentially Expressed Genes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53A6F5-93D3-1049-BE34-E7B13E56D1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6BAA4E-5F47-E640-8B90-67FB6D90528D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67547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886E681A-7E00-0FF7-B42F-78C15FC408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61" y="33468"/>
            <a:ext cx="9031713" cy="865691"/>
          </a:xfrm>
        </p:spPr>
        <p:txBody>
          <a:bodyPr/>
          <a:lstStyle/>
          <a:p>
            <a:r>
              <a:rPr lang="en-US" sz="2400" dirty="0">
                <a:solidFill>
                  <a:srgbClr val="005B82"/>
                </a:solidFill>
              </a:rPr>
              <a:t>DEG and DSG often have slight overlaps, but NMD might have biased the observation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15C1043-68A1-8216-82DE-3E45EFF070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341" y="1372358"/>
            <a:ext cx="1449588" cy="8946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F966284-74DB-ADD8-2391-A55D456C39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190" y="2713418"/>
            <a:ext cx="1449588" cy="80348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786A054-47D0-14CF-B472-6928A78B6A2D}"/>
              </a:ext>
            </a:extLst>
          </p:cNvPr>
          <p:cNvSpPr/>
          <p:nvPr/>
        </p:nvSpPr>
        <p:spPr>
          <a:xfrm>
            <a:off x="907342" y="2214319"/>
            <a:ext cx="1449588" cy="338554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en-US" sz="1400" dirty="0" err="1"/>
              <a:t>Branaplam</a:t>
            </a:r>
            <a:endParaRPr lang="en-US" sz="14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50EF4F9-219B-FC3A-55A7-174DE579F026}"/>
              </a:ext>
            </a:extLst>
          </p:cNvPr>
          <p:cNvSpPr/>
          <p:nvPr/>
        </p:nvSpPr>
        <p:spPr>
          <a:xfrm>
            <a:off x="833131" y="3533499"/>
            <a:ext cx="1449588" cy="338554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en-US" sz="1400" dirty="0" err="1"/>
              <a:t>Risdiplam</a:t>
            </a:r>
            <a:endParaRPr lang="en-US" sz="14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3DDB4E3-845E-0451-BEAA-D586A26AC01A}"/>
              </a:ext>
            </a:extLst>
          </p:cNvPr>
          <p:cNvSpPr/>
          <p:nvPr/>
        </p:nvSpPr>
        <p:spPr>
          <a:xfrm>
            <a:off x="254584" y="943285"/>
            <a:ext cx="2526983" cy="338554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en-US" sz="1600" dirty="0"/>
              <a:t>SMA fibroblast, 10x EC50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F36989C-E417-49F5-F91B-EEF2AA7DF1E5}"/>
              </a:ext>
            </a:extLst>
          </p:cNvPr>
          <p:cNvSpPr txBox="1"/>
          <p:nvPr/>
        </p:nvSpPr>
        <p:spPr>
          <a:xfrm>
            <a:off x="3049877" y="4002815"/>
            <a:ext cx="58993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ym typeface="Wingdings" panose="05000000000000000000" pitchFamily="2" charset="2"/>
              </a:rPr>
              <a:t> </a:t>
            </a:r>
            <a:r>
              <a:rPr lang="en-US" sz="1400" dirty="0"/>
              <a:t>Poison exons were found in the majority of the downregulated DEGs.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13E9DB0C-1BE9-9AE1-DA74-3BCAA2E9BC42}"/>
              </a:ext>
            </a:extLst>
          </p:cNvPr>
          <p:cNvSpPr/>
          <p:nvPr/>
        </p:nvSpPr>
        <p:spPr>
          <a:xfrm>
            <a:off x="6666340" y="1327782"/>
            <a:ext cx="599529" cy="257431"/>
          </a:xfrm>
          <a:prstGeom prst="ellipse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1BBFBD0F-6ADD-4DE0-3C26-364184E30E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8104" y="2067027"/>
            <a:ext cx="2526983" cy="1645005"/>
          </a:xfrm>
          <a:prstGeom prst="rect">
            <a:avLst/>
          </a:prstGeom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3026EB4E-9F73-96F7-A9E7-CEE1BA2B55C0}"/>
              </a:ext>
            </a:extLst>
          </p:cNvPr>
          <p:cNvSpPr/>
          <p:nvPr/>
        </p:nvSpPr>
        <p:spPr>
          <a:xfrm>
            <a:off x="3431241" y="1736421"/>
            <a:ext cx="2526983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noAutofit/>
          </a:bodyPr>
          <a:lstStyle/>
          <a:p>
            <a:r>
              <a:rPr lang="en-US" sz="1400" dirty="0"/>
              <a:t>PTC518, 10xIC50, NGN2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66FD56F-C414-99DD-000B-03A435DA4717}"/>
              </a:ext>
            </a:extLst>
          </p:cNvPr>
          <p:cNvSpPr txBox="1"/>
          <p:nvPr/>
        </p:nvSpPr>
        <p:spPr>
          <a:xfrm>
            <a:off x="3210241" y="758481"/>
            <a:ext cx="53017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defTabSz="914400">
              <a:buAutoNum type="arabicParenBoth"/>
            </a:pPr>
            <a:r>
              <a:rPr lang="en-US" dirty="0">
                <a:solidFill>
                  <a:srgbClr val="005B82"/>
                </a:solidFill>
                <a:latin typeface="Calibri"/>
              </a:rPr>
              <a:t>Collect DEGs</a:t>
            </a:r>
          </a:p>
          <a:p>
            <a:pPr marL="342900" indent="-342900" defTabSz="914400">
              <a:buAutoNum type="arabicParenBoth"/>
            </a:pPr>
            <a:r>
              <a:rPr lang="en-US" dirty="0">
                <a:solidFill>
                  <a:srgbClr val="005B82"/>
                </a:solidFill>
                <a:latin typeface="Calibri"/>
              </a:rPr>
              <a:t>Identify cryptic exon events with NGA motif in (1)</a:t>
            </a:r>
          </a:p>
          <a:p>
            <a:pPr defTabSz="914400"/>
            <a:r>
              <a:rPr lang="en-US" dirty="0">
                <a:solidFill>
                  <a:srgbClr val="005B82"/>
                </a:solidFill>
                <a:latin typeface="Calibri"/>
              </a:rPr>
              <a:t>           (No need to be DSG per se)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43E38137-4E47-5DDB-B0D3-07C37B009431}"/>
              </a:ext>
            </a:extLst>
          </p:cNvPr>
          <p:cNvSpPr/>
          <p:nvPr/>
        </p:nvSpPr>
        <p:spPr>
          <a:xfrm rot="16200000">
            <a:off x="3319800" y="2646520"/>
            <a:ext cx="646331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noAutofit/>
          </a:bodyPr>
          <a:lstStyle/>
          <a:p>
            <a:r>
              <a:rPr lang="en-US" sz="1200" dirty="0"/>
              <a:t>-log(P)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F7F1443A-2605-75C5-72B1-77636A87439B}"/>
              </a:ext>
            </a:extLst>
          </p:cNvPr>
          <p:cNvSpPr/>
          <p:nvPr/>
        </p:nvSpPr>
        <p:spPr>
          <a:xfrm>
            <a:off x="4118020" y="3661695"/>
            <a:ext cx="1915246" cy="25307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noAutofit/>
          </a:bodyPr>
          <a:lstStyle/>
          <a:p>
            <a:r>
              <a:rPr lang="en-US" sz="1200" dirty="0"/>
              <a:t>Log(fold-change) (DEG)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DE0AA3F-35BE-0DEC-9D20-0B3D4E2D58FA}"/>
              </a:ext>
            </a:extLst>
          </p:cNvPr>
          <p:cNvSpPr txBox="1"/>
          <p:nvPr/>
        </p:nvSpPr>
        <p:spPr>
          <a:xfrm>
            <a:off x="6095999" y="4803032"/>
            <a:ext cx="18605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chemeClr val="bg1"/>
                </a:solidFill>
              </a:rPr>
              <a:t>[Joon Lee, modified]</a:t>
            </a: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1ADF7E21-E2BA-C593-4A6D-E50AEF625B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1915" y="1960764"/>
            <a:ext cx="2000841" cy="1528732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4505072E-8A43-E204-018D-A8C246180208}"/>
              </a:ext>
            </a:extLst>
          </p:cNvPr>
          <p:cNvSpPr txBox="1"/>
          <p:nvPr/>
        </p:nvSpPr>
        <p:spPr>
          <a:xfrm>
            <a:off x="4667097" y="4258436"/>
            <a:ext cx="3606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dirty="0">
                <a:solidFill>
                  <a:srgbClr val="005B82"/>
                </a:solidFill>
                <a:latin typeface="Calibri"/>
                <a:sym typeface="Wingdings" panose="05000000000000000000" pitchFamily="2" charset="2"/>
              </a:rPr>
              <a:t> Toxicity study</a:t>
            </a:r>
            <a:endParaRPr lang="en-US" dirty="0">
              <a:solidFill>
                <a:srgbClr val="005B82"/>
              </a:solidFill>
              <a:latin typeface="Calibri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D1BBE766-FFC8-0B12-DE7D-38EC3FFB13A6}"/>
              </a:ext>
            </a:extLst>
          </p:cNvPr>
          <p:cNvSpPr/>
          <p:nvPr/>
        </p:nvSpPr>
        <p:spPr>
          <a:xfrm>
            <a:off x="191258" y="899159"/>
            <a:ext cx="2590309" cy="3485860"/>
          </a:xfrm>
          <a:prstGeom prst="roundRect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AB4F04CB-15E5-DADA-8173-58F8719699F5}"/>
              </a:ext>
            </a:extLst>
          </p:cNvPr>
          <p:cNvSpPr/>
          <p:nvPr/>
        </p:nvSpPr>
        <p:spPr>
          <a:xfrm>
            <a:off x="3307372" y="1745833"/>
            <a:ext cx="3358968" cy="2173398"/>
          </a:xfrm>
          <a:prstGeom prst="roundRect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855A780-21D7-5608-16F1-4E5A5EC08FA6}"/>
              </a:ext>
            </a:extLst>
          </p:cNvPr>
          <p:cNvSpPr/>
          <p:nvPr/>
        </p:nvSpPr>
        <p:spPr>
          <a:xfrm>
            <a:off x="2916322" y="758481"/>
            <a:ext cx="6166483" cy="3886672"/>
          </a:xfrm>
          <a:prstGeom prst="roundRect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695713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3AFF6B-5CAC-A51B-4F01-42088050B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SMN2 </a:t>
            </a:r>
            <a:r>
              <a:rPr lang="en-US" dirty="0" err="1"/>
              <a:t>RNAseq</a:t>
            </a:r>
            <a:r>
              <a:rPr lang="en-US" dirty="0"/>
              <a:t> study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BBF068-3EB9-3227-306D-04621C4C4F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685800">
              <a:defRPr/>
            </a:pPr>
            <a:fld id="{AD6BAA4E-5F47-E640-8B90-67FB6D90528D}" type="slidenum">
              <a:rPr lang="en-US">
                <a:solidFill>
                  <a:srgbClr val="FFFFFF"/>
                </a:solidFill>
                <a:latin typeface="Arial" panose="020B0604020202020204"/>
              </a:rPr>
              <a:pPr defTabSz="685800">
                <a:defRPr/>
              </a:pPr>
              <a:t>2</a:t>
            </a:fld>
            <a:endParaRPr lang="en-US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2270FC-A433-B1D8-825C-F680DE22DA9F}"/>
              </a:ext>
            </a:extLst>
          </p:cNvPr>
          <p:cNvSpPr txBox="1"/>
          <p:nvPr/>
        </p:nvSpPr>
        <p:spPr>
          <a:xfrm>
            <a:off x="287547" y="811530"/>
            <a:ext cx="8422113" cy="5078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350" b="1" u="sng" dirty="0"/>
              <a:t>Goal: </a:t>
            </a:r>
            <a:r>
              <a:rPr lang="en-US" sz="1350" dirty="0"/>
              <a:t>Perform </a:t>
            </a:r>
            <a:r>
              <a:rPr lang="en-US" sz="1350" dirty="0" err="1"/>
              <a:t>RNAseq</a:t>
            </a:r>
            <a:r>
              <a:rPr lang="en-US" sz="1350" dirty="0"/>
              <a:t> on key compound hits to identify on and off-target activity. </a:t>
            </a:r>
          </a:p>
          <a:p>
            <a:r>
              <a:rPr lang="en-US" sz="1350" dirty="0"/>
              <a:t>          Compare to competitor </a:t>
            </a:r>
            <a:r>
              <a:rPr lang="en-US" sz="1350" dirty="0" err="1"/>
              <a:t>Risdiplam</a:t>
            </a:r>
            <a:r>
              <a:rPr lang="en-US" sz="1350" dirty="0"/>
              <a:t>.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B3B5E172-6FF4-B9AE-86F4-E11A8B0B79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5997348"/>
              </p:ext>
            </p:extLst>
          </p:nvPr>
        </p:nvGraphicFramePr>
        <p:xfrm>
          <a:off x="3068160" y="1450545"/>
          <a:ext cx="1095483" cy="2181352"/>
        </p:xfrm>
        <a:graphic>
          <a:graphicData uri="http://schemas.openxmlformats.org/drawingml/2006/table">
            <a:tbl>
              <a:tblPr>
                <a:tableStyleId>{FABFCF23-3B69-468F-B69F-88F6DE6A72F2}</a:tableStyleId>
              </a:tblPr>
              <a:tblGrid>
                <a:gridCol w="1095483">
                  <a:extLst>
                    <a:ext uri="{9D8B030D-6E8A-4147-A177-3AD203B41FA5}">
                      <a16:colId xmlns:a16="http://schemas.microsoft.com/office/drawing/2014/main" val="674009703"/>
                    </a:ext>
                  </a:extLst>
                </a:gridCol>
              </a:tblGrid>
              <a:tr h="16721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12 Compounds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:</a:t>
                      </a:r>
                    </a:p>
                  </a:txBody>
                  <a:tcPr marL="7144" marR="7144" marT="7144" marB="0" anchor="ctr"/>
                </a:tc>
                <a:extLst>
                  <a:ext uri="{0D108BD9-81ED-4DB2-BD59-A6C34878D82A}">
                    <a16:rowId xmlns:a16="http://schemas.microsoft.com/office/drawing/2014/main" val="1957986977"/>
                  </a:ext>
                </a:extLst>
              </a:tr>
              <a:tr h="1672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BIO-2196772</a:t>
                      </a:r>
                    </a:p>
                  </a:txBody>
                  <a:tcPr marL="7144" marR="7144" marT="7144" marB="0" anchor="b"/>
                </a:tc>
                <a:extLst>
                  <a:ext uri="{0D108BD9-81ED-4DB2-BD59-A6C34878D82A}">
                    <a16:rowId xmlns:a16="http://schemas.microsoft.com/office/drawing/2014/main" val="291967865"/>
                  </a:ext>
                </a:extLst>
              </a:tr>
              <a:tr h="1672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BIO-1949634</a:t>
                      </a:r>
                    </a:p>
                  </a:txBody>
                  <a:tcPr marL="7144" marR="7144" marT="7144" marB="0" anchor="b"/>
                </a:tc>
                <a:extLst>
                  <a:ext uri="{0D108BD9-81ED-4DB2-BD59-A6C34878D82A}">
                    <a16:rowId xmlns:a16="http://schemas.microsoft.com/office/drawing/2014/main" val="55594938"/>
                  </a:ext>
                </a:extLst>
              </a:tr>
              <a:tr h="1672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BIO-2207180</a:t>
                      </a:r>
                    </a:p>
                  </a:txBody>
                  <a:tcPr marL="7144" marR="7144" marT="7144" marB="0" anchor="b"/>
                </a:tc>
                <a:extLst>
                  <a:ext uri="{0D108BD9-81ED-4DB2-BD59-A6C34878D82A}">
                    <a16:rowId xmlns:a16="http://schemas.microsoft.com/office/drawing/2014/main" val="2518676692"/>
                  </a:ext>
                </a:extLst>
              </a:tr>
              <a:tr h="1672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BIO-2178782</a:t>
                      </a:r>
                    </a:p>
                  </a:txBody>
                  <a:tcPr marL="7144" marR="7144" marT="7144" marB="0" anchor="b"/>
                </a:tc>
                <a:extLst>
                  <a:ext uri="{0D108BD9-81ED-4DB2-BD59-A6C34878D82A}">
                    <a16:rowId xmlns:a16="http://schemas.microsoft.com/office/drawing/2014/main" val="3367022674"/>
                  </a:ext>
                </a:extLst>
              </a:tr>
              <a:tr h="1672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BIO-2196895</a:t>
                      </a:r>
                    </a:p>
                  </a:txBody>
                  <a:tcPr marL="7144" marR="7144" marT="7144" marB="0" anchor="b"/>
                </a:tc>
                <a:extLst>
                  <a:ext uri="{0D108BD9-81ED-4DB2-BD59-A6C34878D82A}">
                    <a16:rowId xmlns:a16="http://schemas.microsoft.com/office/drawing/2014/main" val="3671035813"/>
                  </a:ext>
                </a:extLst>
              </a:tr>
              <a:tr h="1672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BIO-2197306</a:t>
                      </a:r>
                    </a:p>
                  </a:txBody>
                  <a:tcPr marL="7144" marR="7144" marT="7144" marB="0" anchor="b"/>
                </a:tc>
                <a:extLst>
                  <a:ext uri="{0D108BD9-81ED-4DB2-BD59-A6C34878D82A}">
                    <a16:rowId xmlns:a16="http://schemas.microsoft.com/office/drawing/2014/main" val="1564509507"/>
                  </a:ext>
                </a:extLst>
              </a:tr>
              <a:tr h="1672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BIO-2206678</a:t>
                      </a:r>
                    </a:p>
                  </a:txBody>
                  <a:tcPr marL="7144" marR="7144" marT="7144" marB="0" anchor="b"/>
                </a:tc>
                <a:extLst>
                  <a:ext uri="{0D108BD9-81ED-4DB2-BD59-A6C34878D82A}">
                    <a16:rowId xmlns:a16="http://schemas.microsoft.com/office/drawing/2014/main" val="752530381"/>
                  </a:ext>
                </a:extLst>
              </a:tr>
              <a:tr h="1672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BIO-2201042</a:t>
                      </a:r>
                    </a:p>
                  </a:txBody>
                  <a:tcPr marL="7144" marR="7144" marT="7144" marB="0" anchor="b"/>
                </a:tc>
                <a:extLst>
                  <a:ext uri="{0D108BD9-81ED-4DB2-BD59-A6C34878D82A}">
                    <a16:rowId xmlns:a16="http://schemas.microsoft.com/office/drawing/2014/main" val="3246609094"/>
                  </a:ext>
                </a:extLst>
              </a:tr>
              <a:tr h="1672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BIO-2204984</a:t>
                      </a:r>
                    </a:p>
                  </a:txBody>
                  <a:tcPr marL="7144" marR="7144" marT="7144" marB="0" anchor="b"/>
                </a:tc>
                <a:extLst>
                  <a:ext uri="{0D108BD9-81ED-4DB2-BD59-A6C34878D82A}">
                    <a16:rowId xmlns:a16="http://schemas.microsoft.com/office/drawing/2014/main" val="3051106217"/>
                  </a:ext>
                </a:extLst>
              </a:tr>
              <a:tr h="1672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BIO-2199562</a:t>
                      </a:r>
                    </a:p>
                  </a:txBody>
                  <a:tcPr marL="7144" marR="7144" marT="7144" marB="0" anchor="b"/>
                </a:tc>
                <a:extLst>
                  <a:ext uri="{0D108BD9-81ED-4DB2-BD59-A6C34878D82A}">
                    <a16:rowId xmlns:a16="http://schemas.microsoft.com/office/drawing/2014/main" val="1053062517"/>
                  </a:ext>
                </a:extLst>
              </a:tr>
              <a:tr h="1672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BIO-2186827</a:t>
                      </a:r>
                    </a:p>
                  </a:txBody>
                  <a:tcPr marL="7144" marR="7144" marT="7144" marB="0" anchor="b"/>
                </a:tc>
                <a:extLst>
                  <a:ext uri="{0D108BD9-81ED-4DB2-BD59-A6C34878D82A}">
                    <a16:rowId xmlns:a16="http://schemas.microsoft.com/office/drawing/2014/main" val="3381742342"/>
                  </a:ext>
                </a:extLst>
              </a:tr>
              <a:tr h="16721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Risdiplam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extLst>
                  <a:ext uri="{0D108BD9-81ED-4DB2-BD59-A6C34878D82A}">
                    <a16:rowId xmlns:a16="http://schemas.microsoft.com/office/drawing/2014/main" val="679879101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C224817D-C69A-D710-8BEC-E7AD361752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1390550"/>
              </p:ext>
            </p:extLst>
          </p:nvPr>
        </p:nvGraphicFramePr>
        <p:xfrm>
          <a:off x="4453583" y="1450546"/>
          <a:ext cx="1095483" cy="349568"/>
        </p:xfrm>
        <a:graphic>
          <a:graphicData uri="http://schemas.openxmlformats.org/drawingml/2006/table">
            <a:tbl>
              <a:tblPr>
                <a:tableStyleId>{FABFCF23-3B69-468F-B69F-88F6DE6A72F2}</a:tableStyleId>
              </a:tblPr>
              <a:tblGrid>
                <a:gridCol w="1095483">
                  <a:extLst>
                    <a:ext uri="{9D8B030D-6E8A-4147-A177-3AD203B41FA5}">
                      <a16:colId xmlns:a16="http://schemas.microsoft.com/office/drawing/2014/main" val="674009703"/>
                    </a:ext>
                  </a:extLst>
                </a:gridCol>
              </a:tblGrid>
              <a:tr h="16721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Controls: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ctr"/>
                </a:tc>
                <a:extLst>
                  <a:ext uri="{0D108BD9-81ED-4DB2-BD59-A6C34878D82A}">
                    <a16:rowId xmlns:a16="http://schemas.microsoft.com/office/drawing/2014/main" val="1957986977"/>
                  </a:ext>
                </a:extLst>
              </a:tr>
              <a:tr h="16721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DMSO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ctr"/>
                </a:tc>
                <a:extLst>
                  <a:ext uri="{0D108BD9-81ED-4DB2-BD59-A6C34878D82A}">
                    <a16:rowId xmlns:a16="http://schemas.microsoft.com/office/drawing/2014/main" val="291967865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61BF5314-18B7-425B-8D76-578ED15EFE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8672016"/>
              </p:ext>
            </p:extLst>
          </p:nvPr>
        </p:nvGraphicFramePr>
        <p:xfrm>
          <a:off x="4453583" y="2039230"/>
          <a:ext cx="1095483" cy="1027272"/>
        </p:xfrm>
        <a:graphic>
          <a:graphicData uri="http://schemas.openxmlformats.org/drawingml/2006/table">
            <a:tbl>
              <a:tblPr>
                <a:tableStyleId>{FABFCF23-3B69-468F-B69F-88F6DE6A72F2}</a:tableStyleId>
              </a:tblPr>
              <a:tblGrid>
                <a:gridCol w="1095483">
                  <a:extLst>
                    <a:ext uri="{9D8B030D-6E8A-4147-A177-3AD203B41FA5}">
                      <a16:colId xmlns:a16="http://schemas.microsoft.com/office/drawing/2014/main" val="674009703"/>
                    </a:ext>
                  </a:extLst>
                </a:gridCol>
              </a:tblGrid>
              <a:tr h="16721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Cell model: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ctr"/>
                </a:tc>
                <a:extLst>
                  <a:ext uri="{0D108BD9-81ED-4DB2-BD59-A6C34878D82A}">
                    <a16:rowId xmlns:a16="http://schemas.microsoft.com/office/drawing/2014/main" val="1957986977"/>
                  </a:ext>
                </a:extLst>
              </a:tr>
              <a:tr h="32718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GM09677c [SMA fibroblasts] 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ctr"/>
                </a:tc>
                <a:extLst>
                  <a:ext uri="{0D108BD9-81ED-4DB2-BD59-A6C34878D82A}">
                    <a16:rowId xmlns:a16="http://schemas.microsoft.com/office/drawing/2014/main" val="291967865"/>
                  </a:ext>
                </a:extLst>
              </a:tr>
              <a:tr h="4872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SHSY5Y [common to HTT program]</a:t>
                      </a:r>
                    </a:p>
                  </a:txBody>
                  <a:tcPr marL="7144" marR="7144" marT="7144" marB="0" anchor="ctr"/>
                </a:tc>
                <a:extLst>
                  <a:ext uri="{0D108BD9-81ED-4DB2-BD59-A6C34878D82A}">
                    <a16:rowId xmlns:a16="http://schemas.microsoft.com/office/drawing/2014/main" val="3919034648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3794EF06-E375-6909-6683-720F2ECCBEB0}"/>
              </a:ext>
            </a:extLst>
          </p:cNvPr>
          <p:cNvSpPr txBox="1"/>
          <p:nvPr/>
        </p:nvSpPr>
        <p:spPr>
          <a:xfrm>
            <a:off x="287547" y="3847222"/>
            <a:ext cx="8422113" cy="71558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350" b="1" u="sng" dirty="0"/>
              <a:t>Samples: </a:t>
            </a:r>
            <a:r>
              <a:rPr lang="en-US" sz="1350" dirty="0"/>
              <a:t>4 replicates per sample, 2 doses per each of 12 compounds, 4 DMSO x 2 cell lines</a:t>
            </a:r>
          </a:p>
          <a:p>
            <a:r>
              <a:rPr lang="en-US" sz="1350" dirty="0"/>
              <a:t>**IC50 determined in GM09677c [qPCR screening] </a:t>
            </a:r>
          </a:p>
          <a:p>
            <a:r>
              <a:rPr lang="en-US" sz="1350" b="1" u="sng" dirty="0"/>
              <a:t>Total # Samples: 184</a:t>
            </a:r>
            <a:r>
              <a:rPr lang="en-US" sz="1350" dirty="0"/>
              <a:t>  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8651827-4EC1-A904-80E5-E4537608FA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3479224"/>
              </p:ext>
            </p:extLst>
          </p:nvPr>
        </p:nvGraphicFramePr>
        <p:xfrm>
          <a:off x="4453583" y="3095747"/>
          <a:ext cx="1095483" cy="524352"/>
        </p:xfrm>
        <a:graphic>
          <a:graphicData uri="http://schemas.openxmlformats.org/drawingml/2006/table">
            <a:tbl>
              <a:tblPr>
                <a:tableStyleId>{FABFCF23-3B69-468F-B69F-88F6DE6A72F2}</a:tableStyleId>
              </a:tblPr>
              <a:tblGrid>
                <a:gridCol w="1095483">
                  <a:extLst>
                    <a:ext uri="{9D8B030D-6E8A-4147-A177-3AD203B41FA5}">
                      <a16:colId xmlns:a16="http://schemas.microsoft.com/office/drawing/2014/main" val="674009703"/>
                    </a:ext>
                  </a:extLst>
                </a:gridCol>
              </a:tblGrid>
              <a:tr h="16721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Doses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ctr"/>
                </a:tc>
                <a:extLst>
                  <a:ext uri="{0D108BD9-81ED-4DB2-BD59-A6C34878D82A}">
                    <a16:rowId xmlns:a16="http://schemas.microsoft.com/office/drawing/2014/main" val="1957986977"/>
                  </a:ext>
                </a:extLst>
              </a:tr>
              <a:tr h="16721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3X_IC50</a:t>
                      </a:r>
                    </a:p>
                  </a:txBody>
                  <a:tcPr marL="7144" marR="7144" marT="7144" marB="0" anchor="ctr"/>
                </a:tc>
                <a:extLst>
                  <a:ext uri="{0D108BD9-81ED-4DB2-BD59-A6C34878D82A}">
                    <a16:rowId xmlns:a16="http://schemas.microsoft.com/office/drawing/2014/main" val="291967865"/>
                  </a:ext>
                </a:extLst>
              </a:tr>
              <a:tr h="16721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10X_IC50</a:t>
                      </a:r>
                    </a:p>
                  </a:txBody>
                  <a:tcPr marL="7144" marR="7144" marT="7144" marB="0" anchor="ctr"/>
                </a:tc>
                <a:extLst>
                  <a:ext uri="{0D108BD9-81ED-4DB2-BD59-A6C34878D82A}">
                    <a16:rowId xmlns:a16="http://schemas.microsoft.com/office/drawing/2014/main" val="4195769323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BDE1E1B6-E45D-EAC7-8618-8318E7E046F7}"/>
              </a:ext>
            </a:extLst>
          </p:cNvPr>
          <p:cNvSpPr txBox="1"/>
          <p:nvPr/>
        </p:nvSpPr>
        <p:spPr>
          <a:xfrm>
            <a:off x="6313017" y="4792993"/>
            <a:ext cx="16831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chemeClr val="bg1"/>
                </a:solidFill>
              </a:rPr>
              <a:t>[Christina Gallo]</a:t>
            </a:r>
          </a:p>
        </p:txBody>
      </p:sp>
    </p:spTree>
    <p:extLst>
      <p:ext uri="{BB962C8B-B14F-4D97-AF65-F5344CB8AC3E}">
        <p14:creationId xmlns:p14="http://schemas.microsoft.com/office/powerpoint/2010/main" val="4018465336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3AFF6B-5CAC-A51B-4F01-42088050B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SMN2 </a:t>
            </a:r>
            <a:r>
              <a:rPr lang="en-US" dirty="0" err="1"/>
              <a:t>RNAseq</a:t>
            </a:r>
            <a:r>
              <a:rPr lang="en-US" dirty="0"/>
              <a:t> study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BBF068-3EB9-3227-306D-04621C4C4F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685800">
              <a:defRPr/>
            </a:pPr>
            <a:fld id="{AD6BAA4E-5F47-E640-8B90-67FB6D90528D}" type="slidenum">
              <a:rPr lang="en-US">
                <a:solidFill>
                  <a:srgbClr val="FFFFFF"/>
                </a:solidFill>
                <a:latin typeface="Arial" panose="020B0604020202020204"/>
              </a:rPr>
              <a:pPr defTabSz="685800">
                <a:defRPr/>
              </a:pPr>
              <a:t>20</a:t>
            </a:fld>
            <a:endParaRPr lang="en-US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2270FC-A433-B1D8-825C-F680DE22DA9F}"/>
              </a:ext>
            </a:extLst>
          </p:cNvPr>
          <p:cNvSpPr txBox="1"/>
          <p:nvPr/>
        </p:nvSpPr>
        <p:spPr>
          <a:xfrm>
            <a:off x="287547" y="811530"/>
            <a:ext cx="8422113" cy="5078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350" b="1" u="sng" dirty="0"/>
              <a:t>Goal: </a:t>
            </a:r>
            <a:r>
              <a:rPr lang="en-US" sz="1350" dirty="0"/>
              <a:t>Perform </a:t>
            </a:r>
            <a:r>
              <a:rPr lang="en-US" sz="1350" dirty="0" err="1"/>
              <a:t>RNAseq</a:t>
            </a:r>
            <a:r>
              <a:rPr lang="en-US" sz="1350" dirty="0"/>
              <a:t> on key compound hits to identify on and off-target activity. </a:t>
            </a:r>
          </a:p>
          <a:p>
            <a:r>
              <a:rPr lang="en-US" sz="1350" dirty="0"/>
              <a:t>          Compare to competitor </a:t>
            </a:r>
            <a:r>
              <a:rPr lang="en-US" sz="1350" dirty="0" err="1"/>
              <a:t>Risdiplam</a:t>
            </a:r>
            <a:r>
              <a:rPr lang="en-US" sz="1350" dirty="0"/>
              <a:t>.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B3B5E172-6FF4-B9AE-86F4-E11A8B0B79E8}"/>
              </a:ext>
            </a:extLst>
          </p:cNvPr>
          <p:cNvGraphicFramePr>
            <a:graphicFrameLocks noGrp="1"/>
          </p:cNvGraphicFramePr>
          <p:nvPr/>
        </p:nvGraphicFramePr>
        <p:xfrm>
          <a:off x="3068160" y="1450545"/>
          <a:ext cx="1095483" cy="2181352"/>
        </p:xfrm>
        <a:graphic>
          <a:graphicData uri="http://schemas.openxmlformats.org/drawingml/2006/table">
            <a:tbl>
              <a:tblPr>
                <a:tableStyleId>{FABFCF23-3B69-468F-B69F-88F6DE6A72F2}</a:tableStyleId>
              </a:tblPr>
              <a:tblGrid>
                <a:gridCol w="1095483">
                  <a:extLst>
                    <a:ext uri="{9D8B030D-6E8A-4147-A177-3AD203B41FA5}">
                      <a16:colId xmlns:a16="http://schemas.microsoft.com/office/drawing/2014/main" val="674009703"/>
                    </a:ext>
                  </a:extLst>
                </a:gridCol>
              </a:tblGrid>
              <a:tr h="16721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12 Compounds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:</a:t>
                      </a:r>
                    </a:p>
                  </a:txBody>
                  <a:tcPr marL="7144" marR="7144" marT="7144" marB="0" anchor="ctr"/>
                </a:tc>
                <a:extLst>
                  <a:ext uri="{0D108BD9-81ED-4DB2-BD59-A6C34878D82A}">
                    <a16:rowId xmlns:a16="http://schemas.microsoft.com/office/drawing/2014/main" val="1957986977"/>
                  </a:ext>
                </a:extLst>
              </a:tr>
              <a:tr h="1672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BIO-2196772</a:t>
                      </a:r>
                    </a:p>
                  </a:txBody>
                  <a:tcPr marL="7144" marR="7144" marT="7144" marB="0" anchor="b"/>
                </a:tc>
                <a:extLst>
                  <a:ext uri="{0D108BD9-81ED-4DB2-BD59-A6C34878D82A}">
                    <a16:rowId xmlns:a16="http://schemas.microsoft.com/office/drawing/2014/main" val="291967865"/>
                  </a:ext>
                </a:extLst>
              </a:tr>
              <a:tr h="1672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BIO-1949634</a:t>
                      </a:r>
                    </a:p>
                  </a:txBody>
                  <a:tcPr marL="7144" marR="7144" marT="7144" marB="0" anchor="b"/>
                </a:tc>
                <a:extLst>
                  <a:ext uri="{0D108BD9-81ED-4DB2-BD59-A6C34878D82A}">
                    <a16:rowId xmlns:a16="http://schemas.microsoft.com/office/drawing/2014/main" val="55594938"/>
                  </a:ext>
                </a:extLst>
              </a:tr>
              <a:tr h="1672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BIO-2207180</a:t>
                      </a:r>
                    </a:p>
                  </a:txBody>
                  <a:tcPr marL="7144" marR="7144" marT="7144" marB="0" anchor="b"/>
                </a:tc>
                <a:extLst>
                  <a:ext uri="{0D108BD9-81ED-4DB2-BD59-A6C34878D82A}">
                    <a16:rowId xmlns:a16="http://schemas.microsoft.com/office/drawing/2014/main" val="2518676692"/>
                  </a:ext>
                </a:extLst>
              </a:tr>
              <a:tr h="1672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BIO-2178782</a:t>
                      </a:r>
                    </a:p>
                  </a:txBody>
                  <a:tcPr marL="7144" marR="7144" marT="7144" marB="0" anchor="b"/>
                </a:tc>
                <a:extLst>
                  <a:ext uri="{0D108BD9-81ED-4DB2-BD59-A6C34878D82A}">
                    <a16:rowId xmlns:a16="http://schemas.microsoft.com/office/drawing/2014/main" val="3367022674"/>
                  </a:ext>
                </a:extLst>
              </a:tr>
              <a:tr h="1672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BIO-2196895</a:t>
                      </a:r>
                    </a:p>
                  </a:txBody>
                  <a:tcPr marL="7144" marR="7144" marT="7144" marB="0" anchor="b"/>
                </a:tc>
                <a:extLst>
                  <a:ext uri="{0D108BD9-81ED-4DB2-BD59-A6C34878D82A}">
                    <a16:rowId xmlns:a16="http://schemas.microsoft.com/office/drawing/2014/main" val="3671035813"/>
                  </a:ext>
                </a:extLst>
              </a:tr>
              <a:tr h="1672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BIO-2197306</a:t>
                      </a:r>
                    </a:p>
                  </a:txBody>
                  <a:tcPr marL="7144" marR="7144" marT="7144" marB="0" anchor="b"/>
                </a:tc>
                <a:extLst>
                  <a:ext uri="{0D108BD9-81ED-4DB2-BD59-A6C34878D82A}">
                    <a16:rowId xmlns:a16="http://schemas.microsoft.com/office/drawing/2014/main" val="1564509507"/>
                  </a:ext>
                </a:extLst>
              </a:tr>
              <a:tr h="1672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BIO-2206678</a:t>
                      </a:r>
                    </a:p>
                  </a:txBody>
                  <a:tcPr marL="7144" marR="7144" marT="7144" marB="0" anchor="b"/>
                </a:tc>
                <a:extLst>
                  <a:ext uri="{0D108BD9-81ED-4DB2-BD59-A6C34878D82A}">
                    <a16:rowId xmlns:a16="http://schemas.microsoft.com/office/drawing/2014/main" val="752530381"/>
                  </a:ext>
                </a:extLst>
              </a:tr>
              <a:tr h="1672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BIO-2201042</a:t>
                      </a:r>
                    </a:p>
                  </a:txBody>
                  <a:tcPr marL="7144" marR="7144" marT="7144" marB="0" anchor="b"/>
                </a:tc>
                <a:extLst>
                  <a:ext uri="{0D108BD9-81ED-4DB2-BD59-A6C34878D82A}">
                    <a16:rowId xmlns:a16="http://schemas.microsoft.com/office/drawing/2014/main" val="3246609094"/>
                  </a:ext>
                </a:extLst>
              </a:tr>
              <a:tr h="1672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BIO-2204984</a:t>
                      </a:r>
                    </a:p>
                  </a:txBody>
                  <a:tcPr marL="7144" marR="7144" marT="7144" marB="0" anchor="b"/>
                </a:tc>
                <a:extLst>
                  <a:ext uri="{0D108BD9-81ED-4DB2-BD59-A6C34878D82A}">
                    <a16:rowId xmlns:a16="http://schemas.microsoft.com/office/drawing/2014/main" val="3051106217"/>
                  </a:ext>
                </a:extLst>
              </a:tr>
              <a:tr h="1672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BIO-2199562</a:t>
                      </a:r>
                    </a:p>
                  </a:txBody>
                  <a:tcPr marL="7144" marR="7144" marT="7144" marB="0" anchor="b"/>
                </a:tc>
                <a:extLst>
                  <a:ext uri="{0D108BD9-81ED-4DB2-BD59-A6C34878D82A}">
                    <a16:rowId xmlns:a16="http://schemas.microsoft.com/office/drawing/2014/main" val="1053062517"/>
                  </a:ext>
                </a:extLst>
              </a:tr>
              <a:tr h="1672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BIO-2186827</a:t>
                      </a:r>
                    </a:p>
                  </a:txBody>
                  <a:tcPr marL="7144" marR="7144" marT="7144" marB="0" anchor="b"/>
                </a:tc>
                <a:extLst>
                  <a:ext uri="{0D108BD9-81ED-4DB2-BD59-A6C34878D82A}">
                    <a16:rowId xmlns:a16="http://schemas.microsoft.com/office/drawing/2014/main" val="3381742342"/>
                  </a:ext>
                </a:extLst>
              </a:tr>
              <a:tr h="16721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Risdiplam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extLst>
                  <a:ext uri="{0D108BD9-81ED-4DB2-BD59-A6C34878D82A}">
                    <a16:rowId xmlns:a16="http://schemas.microsoft.com/office/drawing/2014/main" val="679879101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C224817D-C69A-D710-8BEC-E7AD361752F4}"/>
              </a:ext>
            </a:extLst>
          </p:cNvPr>
          <p:cNvGraphicFramePr>
            <a:graphicFrameLocks noGrp="1"/>
          </p:cNvGraphicFramePr>
          <p:nvPr/>
        </p:nvGraphicFramePr>
        <p:xfrm>
          <a:off x="4453583" y="1450546"/>
          <a:ext cx="1095483" cy="349568"/>
        </p:xfrm>
        <a:graphic>
          <a:graphicData uri="http://schemas.openxmlformats.org/drawingml/2006/table">
            <a:tbl>
              <a:tblPr>
                <a:tableStyleId>{FABFCF23-3B69-468F-B69F-88F6DE6A72F2}</a:tableStyleId>
              </a:tblPr>
              <a:tblGrid>
                <a:gridCol w="1095483">
                  <a:extLst>
                    <a:ext uri="{9D8B030D-6E8A-4147-A177-3AD203B41FA5}">
                      <a16:colId xmlns:a16="http://schemas.microsoft.com/office/drawing/2014/main" val="674009703"/>
                    </a:ext>
                  </a:extLst>
                </a:gridCol>
              </a:tblGrid>
              <a:tr h="16721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Controls: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ctr"/>
                </a:tc>
                <a:extLst>
                  <a:ext uri="{0D108BD9-81ED-4DB2-BD59-A6C34878D82A}">
                    <a16:rowId xmlns:a16="http://schemas.microsoft.com/office/drawing/2014/main" val="1957986977"/>
                  </a:ext>
                </a:extLst>
              </a:tr>
              <a:tr h="16721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DMSO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ctr"/>
                </a:tc>
                <a:extLst>
                  <a:ext uri="{0D108BD9-81ED-4DB2-BD59-A6C34878D82A}">
                    <a16:rowId xmlns:a16="http://schemas.microsoft.com/office/drawing/2014/main" val="291967865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61BF5314-18B7-425B-8D76-578ED15EFEE2}"/>
              </a:ext>
            </a:extLst>
          </p:cNvPr>
          <p:cNvGraphicFramePr>
            <a:graphicFrameLocks noGrp="1"/>
          </p:cNvGraphicFramePr>
          <p:nvPr/>
        </p:nvGraphicFramePr>
        <p:xfrm>
          <a:off x="4453583" y="2039230"/>
          <a:ext cx="1095483" cy="1027272"/>
        </p:xfrm>
        <a:graphic>
          <a:graphicData uri="http://schemas.openxmlformats.org/drawingml/2006/table">
            <a:tbl>
              <a:tblPr>
                <a:tableStyleId>{FABFCF23-3B69-468F-B69F-88F6DE6A72F2}</a:tableStyleId>
              </a:tblPr>
              <a:tblGrid>
                <a:gridCol w="1095483">
                  <a:extLst>
                    <a:ext uri="{9D8B030D-6E8A-4147-A177-3AD203B41FA5}">
                      <a16:colId xmlns:a16="http://schemas.microsoft.com/office/drawing/2014/main" val="674009703"/>
                    </a:ext>
                  </a:extLst>
                </a:gridCol>
              </a:tblGrid>
              <a:tr h="16721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Cell model: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ctr"/>
                </a:tc>
                <a:extLst>
                  <a:ext uri="{0D108BD9-81ED-4DB2-BD59-A6C34878D82A}">
                    <a16:rowId xmlns:a16="http://schemas.microsoft.com/office/drawing/2014/main" val="1957986977"/>
                  </a:ext>
                </a:extLst>
              </a:tr>
              <a:tr h="32718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GM09677c [SMA fibroblasts] 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ctr"/>
                </a:tc>
                <a:extLst>
                  <a:ext uri="{0D108BD9-81ED-4DB2-BD59-A6C34878D82A}">
                    <a16:rowId xmlns:a16="http://schemas.microsoft.com/office/drawing/2014/main" val="291967865"/>
                  </a:ext>
                </a:extLst>
              </a:tr>
              <a:tr h="4872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SHSY5Y [common to HTT program]</a:t>
                      </a:r>
                    </a:p>
                  </a:txBody>
                  <a:tcPr marL="7144" marR="7144" marT="7144" marB="0" anchor="ctr"/>
                </a:tc>
                <a:extLst>
                  <a:ext uri="{0D108BD9-81ED-4DB2-BD59-A6C34878D82A}">
                    <a16:rowId xmlns:a16="http://schemas.microsoft.com/office/drawing/2014/main" val="3919034648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3794EF06-E375-6909-6683-720F2ECCBEB0}"/>
              </a:ext>
            </a:extLst>
          </p:cNvPr>
          <p:cNvSpPr txBox="1"/>
          <p:nvPr/>
        </p:nvSpPr>
        <p:spPr>
          <a:xfrm>
            <a:off x="287547" y="3847222"/>
            <a:ext cx="8422113" cy="71558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350" b="1" u="sng" dirty="0"/>
              <a:t>Samples: </a:t>
            </a:r>
            <a:r>
              <a:rPr lang="en-US" sz="1350" dirty="0"/>
              <a:t>4 replicates per sample, 2 doses per each of 12 compounds, 4 DMSO x 2 cell lines</a:t>
            </a:r>
          </a:p>
          <a:p>
            <a:r>
              <a:rPr lang="en-US" sz="1350" dirty="0"/>
              <a:t>**IC50 determined in GM09677c [qPCR screening</a:t>
            </a:r>
            <a:r>
              <a:rPr lang="en-US" sz="1350"/>
              <a:t>] </a:t>
            </a:r>
          </a:p>
          <a:p>
            <a:r>
              <a:rPr lang="en-US" sz="1350" b="1" u="sng"/>
              <a:t>Total </a:t>
            </a:r>
            <a:r>
              <a:rPr lang="en-US" sz="1350" b="1" u="sng" dirty="0"/>
              <a:t># Samples: 184</a:t>
            </a:r>
            <a:r>
              <a:rPr lang="en-US" sz="1350" dirty="0"/>
              <a:t>  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8651827-4EC1-A904-80E5-E4537608FA54}"/>
              </a:ext>
            </a:extLst>
          </p:cNvPr>
          <p:cNvGraphicFramePr>
            <a:graphicFrameLocks noGrp="1"/>
          </p:cNvGraphicFramePr>
          <p:nvPr/>
        </p:nvGraphicFramePr>
        <p:xfrm>
          <a:off x="4453583" y="3095747"/>
          <a:ext cx="1095483" cy="524352"/>
        </p:xfrm>
        <a:graphic>
          <a:graphicData uri="http://schemas.openxmlformats.org/drawingml/2006/table">
            <a:tbl>
              <a:tblPr>
                <a:tableStyleId>{FABFCF23-3B69-468F-B69F-88F6DE6A72F2}</a:tableStyleId>
              </a:tblPr>
              <a:tblGrid>
                <a:gridCol w="1095483">
                  <a:extLst>
                    <a:ext uri="{9D8B030D-6E8A-4147-A177-3AD203B41FA5}">
                      <a16:colId xmlns:a16="http://schemas.microsoft.com/office/drawing/2014/main" val="674009703"/>
                    </a:ext>
                  </a:extLst>
                </a:gridCol>
              </a:tblGrid>
              <a:tr h="16721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Doses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ctr"/>
                </a:tc>
                <a:extLst>
                  <a:ext uri="{0D108BD9-81ED-4DB2-BD59-A6C34878D82A}">
                    <a16:rowId xmlns:a16="http://schemas.microsoft.com/office/drawing/2014/main" val="1957986977"/>
                  </a:ext>
                </a:extLst>
              </a:tr>
              <a:tr h="16721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3X_IC50</a:t>
                      </a:r>
                    </a:p>
                  </a:txBody>
                  <a:tcPr marL="7144" marR="7144" marT="7144" marB="0" anchor="ctr"/>
                </a:tc>
                <a:extLst>
                  <a:ext uri="{0D108BD9-81ED-4DB2-BD59-A6C34878D82A}">
                    <a16:rowId xmlns:a16="http://schemas.microsoft.com/office/drawing/2014/main" val="291967865"/>
                  </a:ext>
                </a:extLst>
              </a:tr>
              <a:tr h="16721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10X_IC50</a:t>
                      </a:r>
                    </a:p>
                  </a:txBody>
                  <a:tcPr marL="7144" marR="7144" marT="7144" marB="0" anchor="ctr"/>
                </a:tc>
                <a:extLst>
                  <a:ext uri="{0D108BD9-81ED-4DB2-BD59-A6C34878D82A}">
                    <a16:rowId xmlns:a16="http://schemas.microsoft.com/office/drawing/2014/main" val="4195769323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BDE1E1B6-E45D-EAC7-8618-8318E7E046F7}"/>
              </a:ext>
            </a:extLst>
          </p:cNvPr>
          <p:cNvSpPr txBox="1"/>
          <p:nvPr/>
        </p:nvSpPr>
        <p:spPr>
          <a:xfrm>
            <a:off x="6313017" y="4792993"/>
            <a:ext cx="16831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chemeClr val="bg1"/>
                </a:solidFill>
              </a:rPr>
              <a:t>[Christina Gallo]</a:t>
            </a:r>
          </a:p>
        </p:txBody>
      </p:sp>
    </p:spTree>
    <p:extLst>
      <p:ext uri="{BB962C8B-B14F-4D97-AF65-F5344CB8AC3E}">
        <p14:creationId xmlns:p14="http://schemas.microsoft.com/office/powerpoint/2010/main" val="414485883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E90BF-BCD9-70DE-FBE8-92DA4B681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548" y="153484"/>
            <a:ext cx="8568908" cy="513266"/>
          </a:xfrm>
        </p:spPr>
        <p:txBody>
          <a:bodyPr anchor="t">
            <a:normAutofit/>
          </a:bodyPr>
          <a:lstStyle/>
          <a:p>
            <a:r>
              <a:rPr lang="en-US" dirty="0"/>
              <a:t>Analysis Goals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42D4A9-F578-1224-B4EB-D6B873FB0F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</p:spPr>
        <p:txBody>
          <a:bodyPr anchor="b">
            <a:normAutofit/>
          </a:bodyPr>
          <a:lstStyle/>
          <a:p>
            <a:pPr>
              <a:spcAft>
                <a:spcPts val="450"/>
              </a:spcAft>
            </a:pPr>
            <a:fld id="{AD6BAA4E-5F47-E640-8B90-67FB6D90528D}" type="slidenum">
              <a:rPr lang="en-US" smtClean="0"/>
              <a:pPr>
                <a:spcAft>
                  <a:spcPts val="450"/>
                </a:spcAft>
              </a:pPr>
              <a:t>21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AE1BEA-AF2B-6F01-22B2-1795034B9BC3}"/>
              </a:ext>
            </a:extLst>
          </p:cNvPr>
          <p:cNvSpPr txBox="1"/>
          <p:nvPr/>
        </p:nvSpPr>
        <p:spPr>
          <a:xfrm>
            <a:off x="287544" y="621602"/>
            <a:ext cx="8443653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005B82"/>
                </a:solidFill>
              </a:rPr>
              <a:t>On-Target effect: </a:t>
            </a:r>
            <a:r>
              <a:rPr lang="en-US" sz="1600" i="1" dirty="0">
                <a:solidFill>
                  <a:srgbClr val="005B82"/>
                </a:solidFill>
              </a:rPr>
              <a:t>Does the compound change SMN2 exon7 usage?</a:t>
            </a:r>
            <a:r>
              <a:rPr lang="en-US" sz="1600" b="1" dirty="0">
                <a:solidFill>
                  <a:srgbClr val="005B82"/>
                </a:solidFill>
              </a:rPr>
              <a:t> </a:t>
            </a:r>
            <a:r>
              <a:rPr lang="en-US" sz="1600" i="1" dirty="0">
                <a:solidFill>
                  <a:srgbClr val="005B82"/>
                </a:solidFill>
              </a:rPr>
              <a:t>How much?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solidFill>
                  <a:srgbClr val="005B82"/>
                </a:solidFill>
              </a:rPr>
              <a:t>	SMN2 exon7 inclusion</a:t>
            </a:r>
          </a:p>
          <a:p>
            <a:pPr marL="214313" indent="-214313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005B82"/>
                </a:solidFill>
              </a:rPr>
              <a:t>Off-Target DSG:</a:t>
            </a:r>
            <a:r>
              <a:rPr lang="en-US" sz="1600" dirty="0">
                <a:solidFill>
                  <a:srgbClr val="005B82"/>
                </a:solidFill>
              </a:rPr>
              <a:t> </a:t>
            </a:r>
            <a:r>
              <a:rPr lang="en-US" sz="1600" i="1" dirty="0">
                <a:solidFill>
                  <a:srgbClr val="005B82"/>
                </a:solidFill>
              </a:rPr>
              <a:t>How low can we go?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solidFill>
                  <a:srgbClr val="005B82"/>
                </a:solidFill>
              </a:rPr>
              <a:t>	Number of differentially spliced genes (DSG) for each compound, dose-dept.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solidFill>
                  <a:srgbClr val="005B82"/>
                </a:solidFill>
              </a:rPr>
              <a:t>        Overlap of DSGs among the compounds, especially with </a:t>
            </a:r>
            <a:r>
              <a:rPr lang="en-US" sz="1600" dirty="0" err="1">
                <a:solidFill>
                  <a:srgbClr val="005B82"/>
                </a:solidFill>
              </a:rPr>
              <a:t>Risdiplam</a:t>
            </a:r>
            <a:r>
              <a:rPr lang="en-US" sz="1600" dirty="0">
                <a:solidFill>
                  <a:srgbClr val="005B82"/>
                </a:solidFill>
              </a:rPr>
              <a:t>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005B82"/>
                </a:solidFill>
              </a:rPr>
              <a:t>Motif analysis: </a:t>
            </a:r>
            <a:r>
              <a:rPr lang="en-US" sz="1600" i="1" dirty="0">
                <a:solidFill>
                  <a:srgbClr val="005B82"/>
                </a:solidFill>
              </a:rPr>
              <a:t>What is the enriched sequence across the off-targets?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solidFill>
                  <a:srgbClr val="005B82"/>
                </a:solidFill>
              </a:rPr>
              <a:t>	Confirm the expected GAGTAAG motif.</a:t>
            </a:r>
          </a:p>
          <a:p>
            <a:pPr marL="214313" indent="-214313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005B82"/>
                </a:solidFill>
              </a:rPr>
              <a:t>Differentially expressed genes (DEG): </a:t>
            </a:r>
            <a:r>
              <a:rPr lang="en-US" sz="1600" i="1" dirty="0">
                <a:solidFill>
                  <a:srgbClr val="005B82"/>
                </a:solidFill>
              </a:rPr>
              <a:t>Which genes are affected in expression?</a:t>
            </a:r>
          </a:p>
          <a:p>
            <a:pPr marL="342900" lvl="1">
              <a:spcAft>
                <a:spcPts val="600"/>
              </a:spcAft>
            </a:pPr>
            <a:r>
              <a:rPr lang="en-US" sz="1600" dirty="0">
                <a:solidFill>
                  <a:srgbClr val="005B82"/>
                </a:solidFill>
              </a:rPr>
              <a:t>Numbers and overlaps, as in DSG.</a:t>
            </a:r>
          </a:p>
          <a:p>
            <a:pPr marL="342900" lvl="1">
              <a:spcAft>
                <a:spcPts val="600"/>
              </a:spcAft>
            </a:pPr>
            <a:r>
              <a:rPr lang="en-US" sz="1600" dirty="0">
                <a:solidFill>
                  <a:srgbClr val="005B82"/>
                </a:solidFill>
              </a:rPr>
              <a:t>(DEG with cryptic exon, not necessarily DSG. </a:t>
            </a:r>
            <a:r>
              <a:rPr lang="en-US" sz="1600" dirty="0">
                <a:solidFill>
                  <a:srgbClr val="005B82"/>
                </a:solidFill>
                <a:sym typeface="Wingdings" panose="05000000000000000000" pitchFamily="2" charset="2"/>
              </a:rPr>
              <a:t> potential safety?</a:t>
            </a:r>
            <a:r>
              <a:rPr lang="en-US" sz="1600" dirty="0">
                <a:solidFill>
                  <a:srgbClr val="005B82"/>
                </a:solidFill>
              </a:rPr>
              <a:t>)</a:t>
            </a:r>
          </a:p>
          <a:p>
            <a:pPr marL="214313" indent="-214313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5B82"/>
                </a:solidFill>
              </a:rPr>
              <a:t>(Comparison to historical </a:t>
            </a:r>
            <a:r>
              <a:rPr lang="en-US" sz="1600" dirty="0" err="1">
                <a:solidFill>
                  <a:srgbClr val="005B82"/>
                </a:solidFill>
              </a:rPr>
              <a:t>risdiplam</a:t>
            </a:r>
            <a:r>
              <a:rPr lang="en-US" sz="1600" dirty="0">
                <a:solidFill>
                  <a:srgbClr val="005B82"/>
                </a:solidFill>
              </a:rPr>
              <a:t> data)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solidFill>
                  <a:srgbClr val="005B82"/>
                </a:solidFill>
              </a:rPr>
              <a:t>        (Different cell lines potentially, can try but may be variable)</a:t>
            </a:r>
          </a:p>
          <a:p>
            <a:pPr>
              <a:spcAft>
                <a:spcPts val="600"/>
              </a:spcAft>
            </a:pPr>
            <a:endParaRPr lang="en-US" sz="1600" dirty="0">
              <a:solidFill>
                <a:srgbClr val="005B82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8363BA-51C5-1A77-CFA2-979F8F0D42B3}"/>
              </a:ext>
            </a:extLst>
          </p:cNvPr>
          <p:cNvSpPr txBox="1"/>
          <p:nvPr/>
        </p:nvSpPr>
        <p:spPr>
          <a:xfrm>
            <a:off x="5881421" y="4792993"/>
            <a:ext cx="21147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chemeClr val="bg1"/>
                </a:solidFill>
              </a:rPr>
              <a:t>[Christina Gallo, Modified]</a:t>
            </a:r>
          </a:p>
        </p:txBody>
      </p:sp>
    </p:spTree>
    <p:extLst>
      <p:ext uri="{BB962C8B-B14F-4D97-AF65-F5344CB8AC3E}">
        <p14:creationId xmlns:p14="http://schemas.microsoft.com/office/powerpoint/2010/main" val="3499499989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A43BC-EF71-C24F-9051-28E4079D1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564" y="2058484"/>
            <a:ext cx="8568908" cy="513266"/>
          </a:xfrm>
        </p:spPr>
        <p:txBody>
          <a:bodyPr/>
          <a:lstStyle/>
          <a:p>
            <a:pPr algn="ctr"/>
            <a:r>
              <a:rPr lang="en-US" sz="2400" dirty="0"/>
              <a:t>Supplementary slides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53A6F5-93D3-1049-BE34-E7B13E56D1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6BAA4E-5F47-E640-8B90-67FB6D90528D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295201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F2F9A88-426B-450B-A593-B1C7CB01AC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731" y="1570811"/>
            <a:ext cx="2375297" cy="19202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32EF5AA-1954-4333-BBE9-07DEDEC1E8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9219" y="1478904"/>
            <a:ext cx="2385299" cy="196524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759456A-66FB-45A7-A748-68285C88D4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1872" y="1436113"/>
            <a:ext cx="2375297" cy="198024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445ED69-731B-45F3-809F-1CFBFF6C72C5}"/>
              </a:ext>
            </a:extLst>
          </p:cNvPr>
          <p:cNvSpPr txBox="1"/>
          <p:nvPr/>
        </p:nvSpPr>
        <p:spPr>
          <a:xfrm>
            <a:off x="15162" y="16993"/>
            <a:ext cx="914400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US" sz="2700" b="1" dirty="0">
                <a:solidFill>
                  <a:prstClr val="white"/>
                </a:solidFill>
                <a:latin typeface="Calibri"/>
              </a:rPr>
              <a:t>Example: Delta-PSI of SMN2 exon7 is around 60% in iPSC-MN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AE2664-1645-456C-8494-989884BB83B9}"/>
              </a:ext>
            </a:extLst>
          </p:cNvPr>
          <p:cNvSpPr txBox="1"/>
          <p:nvPr/>
        </p:nvSpPr>
        <p:spPr>
          <a:xfrm>
            <a:off x="579654" y="2002413"/>
            <a:ext cx="57607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US" sz="1050" dirty="0">
                <a:solidFill>
                  <a:prstClr val="white"/>
                </a:solidFill>
                <a:latin typeface="Calibri"/>
                <a:sym typeface="Wingdings" panose="05000000000000000000" pitchFamily="2" charset="2"/>
              </a:rPr>
              <a:t>FDR</a:t>
            </a:r>
          </a:p>
          <a:p>
            <a:pPr defTabSz="685800"/>
            <a:r>
              <a:rPr lang="en-US" sz="1050" dirty="0">
                <a:solidFill>
                  <a:srgbClr val="C86464"/>
                </a:solidFill>
                <a:latin typeface="Calibri"/>
                <a:sym typeface="Wingdings" panose="05000000000000000000" pitchFamily="2" charset="2"/>
              </a:rPr>
              <a:t>0.02</a:t>
            </a:r>
          </a:p>
          <a:p>
            <a:pPr defTabSz="685800"/>
            <a:r>
              <a:rPr lang="en-US" sz="1050" dirty="0">
                <a:solidFill>
                  <a:srgbClr val="FF4D4D"/>
                </a:solidFill>
                <a:latin typeface="Calibri"/>
                <a:sym typeface="Wingdings" panose="05000000000000000000" pitchFamily="2" charset="2"/>
              </a:rPr>
              <a:t>0.33</a:t>
            </a:r>
          </a:p>
          <a:p>
            <a:pPr defTabSz="685800"/>
            <a:r>
              <a:rPr lang="en-US" sz="1050" dirty="0">
                <a:solidFill>
                  <a:srgbClr val="FF1A1A"/>
                </a:solidFill>
                <a:latin typeface="Calibri"/>
                <a:sym typeface="Wingdings" panose="05000000000000000000" pitchFamily="2" charset="2"/>
              </a:rPr>
              <a:t>0.001</a:t>
            </a:r>
            <a:endParaRPr lang="en-US" sz="1050" dirty="0">
              <a:solidFill>
                <a:srgbClr val="FF1A1A"/>
              </a:solidFill>
              <a:latin typeface="Calibri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AE2664-1645-456C-8494-989884BB83B9}"/>
              </a:ext>
            </a:extLst>
          </p:cNvPr>
          <p:cNvSpPr txBox="1"/>
          <p:nvPr/>
        </p:nvSpPr>
        <p:spPr>
          <a:xfrm>
            <a:off x="607645" y="3260994"/>
            <a:ext cx="205283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US" sz="1350" dirty="0">
                <a:solidFill>
                  <a:prstClr val="white"/>
                </a:solidFill>
                <a:latin typeface="Calibri"/>
                <a:sym typeface="Wingdings" panose="05000000000000000000" pitchFamily="2" charset="2"/>
              </a:rPr>
              <a:t>004      040     120    400nM</a:t>
            </a:r>
            <a:endParaRPr lang="en-US" sz="135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33EE3DE-0D63-4B9A-99B8-AD4FFE3A2EB6}"/>
              </a:ext>
            </a:extLst>
          </p:cNvPr>
          <p:cNvSpPr txBox="1"/>
          <p:nvPr/>
        </p:nvSpPr>
        <p:spPr>
          <a:xfrm>
            <a:off x="3477995" y="3260320"/>
            <a:ext cx="205283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US" sz="1350" dirty="0">
                <a:solidFill>
                  <a:prstClr val="white"/>
                </a:solidFill>
                <a:latin typeface="Calibri"/>
                <a:sym typeface="Wingdings" panose="05000000000000000000" pitchFamily="2" charset="2"/>
              </a:rPr>
              <a:t>004      040     120    400nM</a:t>
            </a:r>
            <a:endParaRPr lang="en-US" sz="135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1304B2F-D01E-4A26-AC25-140140855211}"/>
              </a:ext>
            </a:extLst>
          </p:cNvPr>
          <p:cNvSpPr txBox="1"/>
          <p:nvPr/>
        </p:nvSpPr>
        <p:spPr>
          <a:xfrm>
            <a:off x="6403786" y="3259963"/>
            <a:ext cx="205283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US" sz="1350" dirty="0">
                <a:solidFill>
                  <a:prstClr val="white"/>
                </a:solidFill>
                <a:latin typeface="Calibri"/>
                <a:sym typeface="Wingdings" panose="05000000000000000000" pitchFamily="2" charset="2"/>
              </a:rPr>
              <a:t>004      040     120    400nM</a:t>
            </a:r>
            <a:endParaRPr lang="en-US" sz="135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D3C47D6-F430-4AFB-B244-C1639798E059}"/>
              </a:ext>
            </a:extLst>
          </p:cNvPr>
          <p:cNvSpPr txBox="1"/>
          <p:nvPr/>
        </p:nvSpPr>
        <p:spPr>
          <a:xfrm>
            <a:off x="7046155" y="1032179"/>
            <a:ext cx="768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US" dirty="0">
                <a:solidFill>
                  <a:prstClr val="white"/>
                </a:solidFill>
                <a:latin typeface="Calibri"/>
                <a:sym typeface="Wingdings" panose="05000000000000000000" pitchFamily="2" charset="2"/>
              </a:rPr>
              <a:t>Majiq</a:t>
            </a: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1D136C2-7F30-47AC-BD8D-1AF32E451AF2}"/>
              </a:ext>
            </a:extLst>
          </p:cNvPr>
          <p:cNvSpPr txBox="1"/>
          <p:nvPr/>
        </p:nvSpPr>
        <p:spPr>
          <a:xfrm>
            <a:off x="3992345" y="1039486"/>
            <a:ext cx="1257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US" dirty="0">
                <a:solidFill>
                  <a:prstClr val="white"/>
                </a:solidFill>
                <a:latin typeface="Calibri"/>
                <a:sym typeface="Wingdings" panose="05000000000000000000" pitchFamily="2" charset="2"/>
              </a:rPr>
              <a:t>Leafcutter</a:t>
            </a: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0FF317F-3BAC-4750-855B-06619A031E8C}"/>
              </a:ext>
            </a:extLst>
          </p:cNvPr>
          <p:cNvSpPr txBox="1"/>
          <p:nvPr/>
        </p:nvSpPr>
        <p:spPr>
          <a:xfrm>
            <a:off x="958551" y="1028122"/>
            <a:ext cx="1257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US" dirty="0" err="1">
                <a:solidFill>
                  <a:prstClr val="white"/>
                </a:solidFill>
                <a:latin typeface="Calibri"/>
                <a:sym typeface="Wingdings" panose="05000000000000000000" pitchFamily="2" charset="2"/>
              </a:rPr>
              <a:t>rMATS</a:t>
            </a: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D2F250C-1F5F-46BC-B680-DE136A69A31C}"/>
              </a:ext>
            </a:extLst>
          </p:cNvPr>
          <p:cNvSpPr/>
          <p:nvPr/>
        </p:nvSpPr>
        <p:spPr>
          <a:xfrm>
            <a:off x="4597216" y="1331590"/>
            <a:ext cx="114486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/>
            <a:r>
              <a:rPr lang="en-US" sz="1200" dirty="0">
                <a:solidFill>
                  <a:srgbClr val="FF8080"/>
                </a:solidFill>
                <a:latin typeface="Calibri"/>
              </a:rPr>
              <a:t>GM24468D</a:t>
            </a:r>
          </a:p>
          <a:p>
            <a:pPr defTabSz="685800"/>
            <a:r>
              <a:rPr lang="en-US" sz="1200" dirty="0">
                <a:solidFill>
                  <a:srgbClr val="FF4D4D"/>
                </a:solidFill>
                <a:latin typeface="Calibri"/>
              </a:rPr>
              <a:t>HNDS006-01C2</a:t>
            </a:r>
          </a:p>
          <a:p>
            <a:pPr defTabSz="685800"/>
            <a:r>
              <a:rPr lang="en-US" sz="1200" dirty="0">
                <a:solidFill>
                  <a:srgbClr val="FF1A1A"/>
                </a:solidFill>
                <a:latin typeface="Calibri"/>
              </a:rPr>
              <a:t>HNDS0030-01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94EEC8A-9BA3-4A5C-9234-83379E8EF8DC}"/>
              </a:ext>
            </a:extLst>
          </p:cNvPr>
          <p:cNvCxnSpPr/>
          <p:nvPr/>
        </p:nvCxnSpPr>
        <p:spPr>
          <a:xfrm flipH="1">
            <a:off x="660227" y="2288771"/>
            <a:ext cx="114300" cy="429223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9629755-DBD5-46FA-877A-24327C30651F}"/>
              </a:ext>
            </a:extLst>
          </p:cNvPr>
          <p:cNvCxnSpPr>
            <a:cxnSpLocks/>
          </p:cNvCxnSpPr>
          <p:nvPr/>
        </p:nvCxnSpPr>
        <p:spPr>
          <a:xfrm>
            <a:off x="803102" y="2461528"/>
            <a:ext cx="0" cy="515864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F785ECD-1A63-4C88-84CC-CED30D1A4EB2}"/>
              </a:ext>
            </a:extLst>
          </p:cNvPr>
          <p:cNvCxnSpPr>
            <a:cxnSpLocks/>
          </p:cNvCxnSpPr>
          <p:nvPr/>
        </p:nvCxnSpPr>
        <p:spPr>
          <a:xfrm>
            <a:off x="867691" y="2574521"/>
            <a:ext cx="37138" cy="271416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C69ACF8-66EF-4BA0-8177-A1D909226FB6}"/>
              </a:ext>
            </a:extLst>
          </p:cNvPr>
          <p:cNvSpPr txBox="1"/>
          <p:nvPr/>
        </p:nvSpPr>
        <p:spPr>
          <a:xfrm>
            <a:off x="3516573" y="2001857"/>
            <a:ext cx="57607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US" sz="1050" dirty="0">
                <a:solidFill>
                  <a:prstClr val="white"/>
                </a:solidFill>
                <a:latin typeface="Calibri"/>
                <a:sym typeface="Wingdings" panose="05000000000000000000" pitchFamily="2" charset="2"/>
              </a:rPr>
              <a:t>FDR</a:t>
            </a:r>
          </a:p>
          <a:p>
            <a:pPr defTabSz="685800"/>
            <a:r>
              <a:rPr lang="en-US" sz="1050" dirty="0">
                <a:solidFill>
                  <a:srgbClr val="C86464"/>
                </a:solidFill>
                <a:latin typeface="Calibri"/>
                <a:sym typeface="Wingdings" panose="05000000000000000000" pitchFamily="2" charset="2"/>
              </a:rPr>
              <a:t>0.59</a:t>
            </a:r>
          </a:p>
          <a:p>
            <a:pPr defTabSz="685800"/>
            <a:r>
              <a:rPr lang="en-US" sz="1050" dirty="0">
                <a:solidFill>
                  <a:srgbClr val="FF4D4D"/>
                </a:solidFill>
                <a:latin typeface="Calibri"/>
                <a:sym typeface="Wingdings" panose="05000000000000000000" pitchFamily="2" charset="2"/>
              </a:rPr>
              <a:t>0.37</a:t>
            </a:r>
          </a:p>
          <a:p>
            <a:pPr defTabSz="685800"/>
            <a:r>
              <a:rPr lang="en-US" sz="1050" dirty="0">
                <a:solidFill>
                  <a:srgbClr val="FF1A1A"/>
                </a:solidFill>
                <a:latin typeface="Calibri"/>
                <a:sym typeface="Wingdings" panose="05000000000000000000" pitchFamily="2" charset="2"/>
              </a:rPr>
              <a:t>0.59</a:t>
            </a:r>
            <a:endParaRPr lang="en-US" sz="1050" dirty="0">
              <a:solidFill>
                <a:srgbClr val="FF1A1A"/>
              </a:solidFill>
              <a:latin typeface="Calibri"/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A4DCD10-F2AD-433D-842B-C8A9985056E4}"/>
              </a:ext>
            </a:extLst>
          </p:cNvPr>
          <p:cNvCxnSpPr>
            <a:cxnSpLocks/>
          </p:cNvCxnSpPr>
          <p:nvPr/>
        </p:nvCxnSpPr>
        <p:spPr>
          <a:xfrm flipH="1">
            <a:off x="3584295" y="2311125"/>
            <a:ext cx="86286" cy="604297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6D50358-ED0B-4392-B870-904854D85247}"/>
              </a:ext>
            </a:extLst>
          </p:cNvPr>
          <p:cNvCxnSpPr>
            <a:cxnSpLocks/>
          </p:cNvCxnSpPr>
          <p:nvPr/>
        </p:nvCxnSpPr>
        <p:spPr>
          <a:xfrm>
            <a:off x="3699156" y="2483882"/>
            <a:ext cx="0" cy="515864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21EF460-C3A0-426D-94AC-41D3B6452E5C}"/>
              </a:ext>
            </a:extLst>
          </p:cNvPr>
          <p:cNvCxnSpPr>
            <a:cxnSpLocks/>
          </p:cNvCxnSpPr>
          <p:nvPr/>
        </p:nvCxnSpPr>
        <p:spPr>
          <a:xfrm>
            <a:off x="3763746" y="2596875"/>
            <a:ext cx="61789" cy="355289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0DFD4000-D900-4FD6-8ED3-9B26C7014297}"/>
              </a:ext>
            </a:extLst>
          </p:cNvPr>
          <p:cNvSpPr txBox="1"/>
          <p:nvPr/>
        </p:nvSpPr>
        <p:spPr>
          <a:xfrm>
            <a:off x="228600" y="4011257"/>
            <a:ext cx="6032690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US" sz="1350" dirty="0" err="1">
                <a:solidFill>
                  <a:prstClr val="white"/>
                </a:solidFill>
                <a:latin typeface="Calibri"/>
                <a:sym typeface="Wingdings" panose="05000000000000000000" pitchFamily="2" charset="2"/>
              </a:rPr>
              <a:t>dPSI</a:t>
            </a:r>
            <a:r>
              <a:rPr lang="en-US" sz="1350" dirty="0">
                <a:solidFill>
                  <a:prstClr val="white"/>
                </a:solidFill>
                <a:latin typeface="Calibri"/>
                <a:sym typeface="Wingdings" panose="05000000000000000000" pitchFamily="2" charset="2"/>
              </a:rPr>
              <a:t> ~ 60%, which is higher than ~50% seen in fibroblast. </a:t>
            </a:r>
          </a:p>
          <a:p>
            <a:pPr defTabSz="685800"/>
            <a:r>
              <a:rPr lang="en-US" sz="1350" dirty="0">
                <a:solidFill>
                  <a:prstClr val="white"/>
                </a:solidFill>
                <a:latin typeface="Calibri"/>
                <a:sym typeface="Wingdings" panose="05000000000000000000" pitchFamily="2" charset="2"/>
              </a:rPr>
              <a:t>  (1) baseline PSI in untreated SMA iPSC-MN is ~40%, different from fibroblast.</a:t>
            </a:r>
          </a:p>
          <a:p>
            <a:pPr defTabSz="685800"/>
            <a:r>
              <a:rPr lang="en-US" sz="1350" dirty="0">
                <a:solidFill>
                  <a:prstClr val="white"/>
                </a:solidFill>
                <a:latin typeface="Calibri"/>
                <a:sym typeface="Wingdings" panose="05000000000000000000" pitchFamily="2" charset="2"/>
              </a:rPr>
              <a:t>       (2) </a:t>
            </a:r>
            <a:r>
              <a:rPr lang="en-US" sz="1350" dirty="0" err="1">
                <a:solidFill>
                  <a:prstClr val="white"/>
                </a:solidFill>
                <a:latin typeface="Calibri"/>
                <a:sym typeface="Wingdings" panose="05000000000000000000" pitchFamily="2" charset="2"/>
              </a:rPr>
              <a:t>Risdiplam</a:t>
            </a:r>
            <a:r>
              <a:rPr lang="en-US" sz="1350" dirty="0">
                <a:solidFill>
                  <a:prstClr val="white"/>
                </a:solidFill>
                <a:latin typeface="Calibri"/>
                <a:sym typeface="Wingdings" panose="05000000000000000000" pitchFamily="2" charset="2"/>
              </a:rPr>
              <a:t> bring PSI close to 100%, as in fibroblast.</a:t>
            </a:r>
            <a:endParaRPr lang="en-US" sz="1350" dirty="0">
              <a:solidFill>
                <a:prstClr val="white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68575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ADF4F62-528D-4B95-9297-AF10F5453F9B}"/>
              </a:ext>
            </a:extLst>
          </p:cNvPr>
          <p:cNvSpPr txBox="1"/>
          <p:nvPr/>
        </p:nvSpPr>
        <p:spPr>
          <a:xfrm>
            <a:off x="70780" y="0"/>
            <a:ext cx="90732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US" sz="2700" b="1" dirty="0">
                <a:solidFill>
                  <a:prstClr val="white"/>
                </a:solidFill>
                <a:latin typeface="Calibri"/>
              </a:rPr>
              <a:t>The difference in SMN2 </a:t>
            </a:r>
            <a:r>
              <a:rPr lang="en-US" sz="2700" b="1" dirty="0" err="1">
                <a:solidFill>
                  <a:prstClr val="white"/>
                </a:solidFill>
                <a:latin typeface="Calibri"/>
              </a:rPr>
              <a:t>dPSI</a:t>
            </a:r>
            <a:r>
              <a:rPr lang="en-US" sz="2700" b="1" dirty="0">
                <a:solidFill>
                  <a:prstClr val="white"/>
                </a:solidFill>
                <a:latin typeface="Calibri"/>
              </a:rPr>
              <a:t> between algorithms comes from varying definitions of “PSI”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9F1560-3FD0-463A-BCEC-C7CBC8378FBB}"/>
              </a:ext>
            </a:extLst>
          </p:cNvPr>
          <p:cNvSpPr txBox="1"/>
          <p:nvPr/>
        </p:nvSpPr>
        <p:spPr>
          <a:xfrm>
            <a:off x="272444" y="905180"/>
            <a:ext cx="6000750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US" sz="1350" dirty="0" err="1">
                <a:solidFill>
                  <a:prstClr val="white"/>
                </a:solidFill>
                <a:latin typeface="Calibri"/>
                <a:sym typeface="Wingdings" panose="05000000000000000000" pitchFamily="2" charset="2"/>
              </a:rPr>
              <a:t>rMATS</a:t>
            </a:r>
            <a:r>
              <a:rPr lang="en-US" sz="1350" dirty="0">
                <a:solidFill>
                  <a:prstClr val="white"/>
                </a:solidFill>
                <a:latin typeface="Calibri"/>
                <a:sym typeface="Wingdings" panose="05000000000000000000" pitchFamily="2" charset="2"/>
              </a:rPr>
              <a:t> : does not even use the word PSI, just called “Inclusion Level Difference”</a:t>
            </a:r>
          </a:p>
          <a:p>
            <a:pPr defTabSz="685800"/>
            <a:r>
              <a:rPr lang="en-US" sz="1350" dirty="0">
                <a:solidFill>
                  <a:prstClr val="white"/>
                </a:solidFill>
                <a:latin typeface="Calibri"/>
                <a:sym typeface="Wingdings" panose="05000000000000000000" pitchFamily="2" charset="2"/>
              </a:rPr>
              <a:t>Leafcutter: “Percent Spliced In”</a:t>
            </a:r>
          </a:p>
          <a:p>
            <a:pPr defTabSz="685800"/>
            <a:r>
              <a:rPr lang="en-US" sz="1350" dirty="0" err="1">
                <a:solidFill>
                  <a:prstClr val="white"/>
                </a:solidFill>
                <a:latin typeface="Calibri"/>
                <a:sym typeface="Wingdings" panose="05000000000000000000" pitchFamily="2" charset="2"/>
              </a:rPr>
              <a:t>Majiq</a:t>
            </a:r>
            <a:r>
              <a:rPr lang="en-US" sz="1350" dirty="0">
                <a:solidFill>
                  <a:prstClr val="white"/>
                </a:solidFill>
                <a:latin typeface="Calibri"/>
                <a:sym typeface="Wingdings" panose="05000000000000000000" pitchFamily="2" charset="2"/>
              </a:rPr>
              <a:t>: “Percent Selected Index” (one junction at a time)</a:t>
            </a:r>
            <a:endParaRPr lang="en-US" sz="135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13A929-38DE-4E03-BAE6-44C607829C56}"/>
              </a:ext>
            </a:extLst>
          </p:cNvPr>
          <p:cNvSpPr txBox="1"/>
          <p:nvPr/>
        </p:nvSpPr>
        <p:spPr>
          <a:xfrm>
            <a:off x="1885950" y="2066151"/>
            <a:ext cx="9424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US" sz="1500" dirty="0">
                <a:solidFill>
                  <a:prstClr val="white"/>
                </a:solidFill>
                <a:latin typeface="Calibri"/>
                <a:sym typeface="Wingdings" panose="05000000000000000000" pitchFamily="2" charset="2"/>
              </a:rPr>
              <a:t>Example: </a:t>
            </a:r>
            <a:endParaRPr lang="en-US" sz="15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7BAE789-EF1F-452F-8ACD-77FB65ECD371}"/>
              </a:ext>
            </a:extLst>
          </p:cNvPr>
          <p:cNvSpPr/>
          <p:nvPr/>
        </p:nvSpPr>
        <p:spPr>
          <a:xfrm>
            <a:off x="3246148" y="2181956"/>
            <a:ext cx="400050" cy="123051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126A4BC-0E44-4E3D-998D-82FA8A014EE9}"/>
              </a:ext>
            </a:extLst>
          </p:cNvPr>
          <p:cNvSpPr/>
          <p:nvPr/>
        </p:nvSpPr>
        <p:spPr>
          <a:xfrm>
            <a:off x="4459143" y="2182056"/>
            <a:ext cx="400050" cy="123051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C39D222-FF51-4A3C-A28A-A0F08F3D2489}"/>
              </a:ext>
            </a:extLst>
          </p:cNvPr>
          <p:cNvCxnSpPr/>
          <p:nvPr/>
        </p:nvCxnSpPr>
        <p:spPr>
          <a:xfrm flipV="1">
            <a:off x="3455611" y="2095689"/>
            <a:ext cx="523001" cy="443"/>
          </a:xfrm>
          <a:prstGeom prst="line">
            <a:avLst/>
          </a:prstGeom>
          <a:ln w="12700">
            <a:solidFill>
              <a:schemeClr val="accent2">
                <a:lumMod val="60000"/>
                <a:lumOff val="40000"/>
              </a:schemeClr>
            </a:solidFill>
            <a:headEnd type="diamond" w="lg" len="lg"/>
            <a:tail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CA438D6-8F98-440C-A95E-BBFBD253750F}"/>
              </a:ext>
            </a:extLst>
          </p:cNvPr>
          <p:cNvCxnSpPr/>
          <p:nvPr/>
        </p:nvCxnSpPr>
        <p:spPr>
          <a:xfrm>
            <a:off x="3446173" y="2397368"/>
            <a:ext cx="1212995" cy="0"/>
          </a:xfrm>
          <a:prstGeom prst="line">
            <a:avLst/>
          </a:prstGeom>
          <a:ln w="12700">
            <a:solidFill>
              <a:schemeClr val="accent2">
                <a:lumMod val="60000"/>
                <a:lumOff val="40000"/>
              </a:schemeClr>
            </a:solidFill>
            <a:headEnd type="diamond" w="lg" len="lg"/>
            <a:tail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D4F7A64-892C-463F-B053-59F562146D93}"/>
              </a:ext>
            </a:extLst>
          </p:cNvPr>
          <p:cNvCxnSpPr>
            <a:stCxn id="5" idx="3"/>
          </p:cNvCxnSpPr>
          <p:nvPr/>
        </p:nvCxnSpPr>
        <p:spPr>
          <a:xfrm>
            <a:off x="3646198" y="2243482"/>
            <a:ext cx="914400" cy="0"/>
          </a:xfrm>
          <a:prstGeom prst="line">
            <a:avLst/>
          </a:prstGeom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29FBF51C-D898-469E-BC09-3979455B3728}"/>
              </a:ext>
            </a:extLst>
          </p:cNvPr>
          <p:cNvSpPr/>
          <p:nvPr/>
        </p:nvSpPr>
        <p:spPr>
          <a:xfrm>
            <a:off x="3821843" y="2181956"/>
            <a:ext cx="400050" cy="123051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F303C0-14D9-427B-980C-A3E980B17F8A}"/>
              </a:ext>
            </a:extLst>
          </p:cNvPr>
          <p:cNvSpPr txBox="1"/>
          <p:nvPr/>
        </p:nvSpPr>
        <p:spPr>
          <a:xfrm>
            <a:off x="4105102" y="1854586"/>
            <a:ext cx="742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US" sz="1200" dirty="0">
                <a:solidFill>
                  <a:prstClr val="white"/>
                </a:solidFill>
                <a:latin typeface="Calibri"/>
                <a:sym typeface="Wingdings" panose="05000000000000000000" pitchFamily="2" charset="2"/>
              </a:rPr>
              <a:t>C</a:t>
            </a:r>
            <a:r>
              <a:rPr lang="en-US" sz="1200" baseline="-25000" dirty="0">
                <a:solidFill>
                  <a:prstClr val="white"/>
                </a:solidFill>
                <a:latin typeface="Calibri"/>
                <a:sym typeface="Wingdings" panose="05000000000000000000" pitchFamily="2" charset="2"/>
              </a:rPr>
              <a:t>3</a:t>
            </a:r>
            <a:r>
              <a:rPr lang="en-US" sz="1200" dirty="0">
                <a:solidFill>
                  <a:prstClr val="white"/>
                </a:solidFill>
                <a:latin typeface="Calibri"/>
                <a:sym typeface="Wingdings" panose="05000000000000000000" pitchFamily="2" charset="2"/>
              </a:rPr>
              <a:t>=29</a:t>
            </a:r>
            <a:endParaRPr lang="en-US" sz="12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AF70762-9A4F-4691-A77E-3A16DF299418}"/>
              </a:ext>
            </a:extLst>
          </p:cNvPr>
          <p:cNvSpPr txBox="1"/>
          <p:nvPr/>
        </p:nvSpPr>
        <p:spPr>
          <a:xfrm>
            <a:off x="3466752" y="1857127"/>
            <a:ext cx="742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US" sz="1200" dirty="0">
                <a:solidFill>
                  <a:prstClr val="white"/>
                </a:solidFill>
                <a:latin typeface="Calibri"/>
                <a:sym typeface="Wingdings" panose="05000000000000000000" pitchFamily="2" charset="2"/>
              </a:rPr>
              <a:t>C</a:t>
            </a:r>
            <a:r>
              <a:rPr lang="en-US" sz="1200" baseline="-25000" dirty="0">
                <a:solidFill>
                  <a:prstClr val="white"/>
                </a:solidFill>
                <a:latin typeface="Calibri"/>
                <a:sym typeface="Wingdings" panose="05000000000000000000" pitchFamily="2" charset="2"/>
              </a:rPr>
              <a:t>1</a:t>
            </a:r>
            <a:r>
              <a:rPr lang="en-US" sz="1200" dirty="0">
                <a:solidFill>
                  <a:prstClr val="white"/>
                </a:solidFill>
                <a:latin typeface="Calibri"/>
                <a:sym typeface="Wingdings" panose="05000000000000000000" pitchFamily="2" charset="2"/>
              </a:rPr>
              <a:t>=16</a:t>
            </a:r>
            <a:endParaRPr lang="en-US" sz="12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4FCFD4-8F8D-4F0D-B3A8-CBBBD674606A}"/>
              </a:ext>
            </a:extLst>
          </p:cNvPr>
          <p:cNvSpPr txBox="1"/>
          <p:nvPr/>
        </p:nvSpPr>
        <p:spPr>
          <a:xfrm>
            <a:off x="3769411" y="2350453"/>
            <a:ext cx="742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US" sz="1200" dirty="0">
                <a:solidFill>
                  <a:prstClr val="white"/>
                </a:solidFill>
                <a:latin typeface="Calibri"/>
                <a:sym typeface="Wingdings" panose="05000000000000000000" pitchFamily="2" charset="2"/>
              </a:rPr>
              <a:t>C</a:t>
            </a:r>
            <a:r>
              <a:rPr lang="en-US" sz="1200" baseline="-25000" dirty="0">
                <a:solidFill>
                  <a:prstClr val="white"/>
                </a:solidFill>
                <a:latin typeface="Calibri"/>
                <a:sym typeface="Wingdings" panose="05000000000000000000" pitchFamily="2" charset="2"/>
              </a:rPr>
              <a:t>2</a:t>
            </a:r>
            <a:r>
              <a:rPr lang="en-US" sz="1200" dirty="0">
                <a:solidFill>
                  <a:prstClr val="white"/>
                </a:solidFill>
                <a:latin typeface="Calibri"/>
                <a:sym typeface="Wingdings" panose="05000000000000000000" pitchFamily="2" charset="2"/>
              </a:rPr>
              <a:t>=20</a:t>
            </a:r>
            <a:endParaRPr lang="en-US" sz="12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0CB4CF9-70E8-4543-BD44-3F6AD8FFDCD3}"/>
              </a:ext>
            </a:extLst>
          </p:cNvPr>
          <p:cNvSpPr txBox="1"/>
          <p:nvPr/>
        </p:nvSpPr>
        <p:spPr>
          <a:xfrm>
            <a:off x="3639644" y="1602659"/>
            <a:ext cx="81091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US" sz="1350" dirty="0">
                <a:solidFill>
                  <a:prstClr val="white"/>
                </a:solidFill>
                <a:latin typeface="Calibri"/>
                <a:sym typeface="Wingdings" panose="05000000000000000000" pitchFamily="2" charset="2"/>
              </a:rPr>
              <a:t>&lt;DMSO&gt;</a:t>
            </a:r>
            <a:endParaRPr lang="en-US" sz="1350" dirty="0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D749CAE-DB69-4B79-A988-9936F9132F40}"/>
              </a:ext>
            </a:extLst>
          </p:cNvPr>
          <p:cNvCxnSpPr/>
          <p:nvPr/>
        </p:nvCxnSpPr>
        <p:spPr>
          <a:xfrm>
            <a:off x="4093173" y="2096051"/>
            <a:ext cx="565471" cy="0"/>
          </a:xfrm>
          <a:prstGeom prst="line">
            <a:avLst/>
          </a:prstGeom>
          <a:ln w="12700">
            <a:solidFill>
              <a:schemeClr val="accent2">
                <a:lumMod val="60000"/>
                <a:lumOff val="40000"/>
              </a:schemeClr>
            </a:solidFill>
            <a:headEnd type="diamond" w="lg" len="lg"/>
            <a:tail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96052404-300A-439C-AC2D-7179984D019D}"/>
              </a:ext>
            </a:extLst>
          </p:cNvPr>
          <p:cNvSpPr/>
          <p:nvPr/>
        </p:nvSpPr>
        <p:spPr>
          <a:xfrm>
            <a:off x="5036935" y="2174654"/>
            <a:ext cx="400050" cy="123051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1412C29-EBC8-4354-8D06-B037A5CBA5B2}"/>
              </a:ext>
            </a:extLst>
          </p:cNvPr>
          <p:cNvSpPr/>
          <p:nvPr/>
        </p:nvSpPr>
        <p:spPr>
          <a:xfrm>
            <a:off x="6249930" y="2174753"/>
            <a:ext cx="400050" cy="123051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53E9CDB-3246-4352-9FE0-728DC98C25F6}"/>
              </a:ext>
            </a:extLst>
          </p:cNvPr>
          <p:cNvCxnSpPr/>
          <p:nvPr/>
        </p:nvCxnSpPr>
        <p:spPr>
          <a:xfrm flipV="1">
            <a:off x="5246398" y="2088386"/>
            <a:ext cx="523001" cy="443"/>
          </a:xfrm>
          <a:prstGeom prst="line">
            <a:avLst/>
          </a:prstGeom>
          <a:ln w="12700">
            <a:solidFill>
              <a:schemeClr val="accent2">
                <a:lumMod val="60000"/>
                <a:lumOff val="40000"/>
              </a:schemeClr>
            </a:solidFill>
            <a:headEnd type="diamond" w="lg" len="lg"/>
            <a:tail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9753737-8EB8-43E9-B56A-10681F8B3298}"/>
              </a:ext>
            </a:extLst>
          </p:cNvPr>
          <p:cNvCxnSpPr/>
          <p:nvPr/>
        </p:nvCxnSpPr>
        <p:spPr>
          <a:xfrm>
            <a:off x="5236960" y="2390065"/>
            <a:ext cx="1212995" cy="0"/>
          </a:xfrm>
          <a:prstGeom prst="line">
            <a:avLst/>
          </a:prstGeom>
          <a:ln w="12700">
            <a:solidFill>
              <a:schemeClr val="accent2">
                <a:lumMod val="60000"/>
                <a:lumOff val="40000"/>
              </a:schemeClr>
            </a:solidFill>
            <a:headEnd type="diamond" w="lg" len="lg"/>
            <a:tail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1A67D39-C5AF-4F63-B5A0-015CA09BAEE6}"/>
              </a:ext>
            </a:extLst>
          </p:cNvPr>
          <p:cNvCxnSpPr>
            <a:stCxn id="16" idx="3"/>
          </p:cNvCxnSpPr>
          <p:nvPr/>
        </p:nvCxnSpPr>
        <p:spPr>
          <a:xfrm>
            <a:off x="5436985" y="2236179"/>
            <a:ext cx="914400" cy="0"/>
          </a:xfrm>
          <a:prstGeom prst="line">
            <a:avLst/>
          </a:prstGeom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FC2E72A1-1D97-4D31-B288-D1A1ED78B7FA}"/>
              </a:ext>
            </a:extLst>
          </p:cNvPr>
          <p:cNvSpPr/>
          <p:nvPr/>
        </p:nvSpPr>
        <p:spPr>
          <a:xfrm>
            <a:off x="5612630" y="2174654"/>
            <a:ext cx="400050" cy="123051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697E621-AEA3-4E11-96C9-BC385B827DF7}"/>
              </a:ext>
            </a:extLst>
          </p:cNvPr>
          <p:cNvSpPr txBox="1"/>
          <p:nvPr/>
        </p:nvSpPr>
        <p:spPr>
          <a:xfrm>
            <a:off x="5864823" y="1830262"/>
            <a:ext cx="742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US" sz="1200" dirty="0">
                <a:solidFill>
                  <a:prstClr val="white"/>
                </a:solidFill>
                <a:latin typeface="Calibri"/>
                <a:sym typeface="Wingdings" panose="05000000000000000000" pitchFamily="2" charset="2"/>
              </a:rPr>
              <a:t>C</a:t>
            </a:r>
            <a:r>
              <a:rPr lang="en-US" sz="1200" baseline="-25000" dirty="0">
                <a:solidFill>
                  <a:prstClr val="white"/>
                </a:solidFill>
                <a:latin typeface="Calibri"/>
                <a:sym typeface="Wingdings" panose="05000000000000000000" pitchFamily="2" charset="2"/>
              </a:rPr>
              <a:t>3</a:t>
            </a:r>
            <a:r>
              <a:rPr lang="en-US" sz="1200" dirty="0">
                <a:solidFill>
                  <a:prstClr val="white"/>
                </a:solidFill>
                <a:latin typeface="Calibri"/>
                <a:sym typeface="Wingdings" panose="05000000000000000000" pitchFamily="2" charset="2"/>
              </a:rPr>
              <a:t>=79</a:t>
            </a:r>
            <a:endParaRPr lang="en-US" sz="12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6C71E3C-AE5D-415E-B841-43CC2921C446}"/>
              </a:ext>
            </a:extLst>
          </p:cNvPr>
          <p:cNvSpPr txBox="1"/>
          <p:nvPr/>
        </p:nvSpPr>
        <p:spPr>
          <a:xfrm>
            <a:off x="5226473" y="1832803"/>
            <a:ext cx="742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US" sz="1200" dirty="0">
                <a:solidFill>
                  <a:prstClr val="white"/>
                </a:solidFill>
                <a:latin typeface="Calibri"/>
                <a:sym typeface="Wingdings" panose="05000000000000000000" pitchFamily="2" charset="2"/>
              </a:rPr>
              <a:t>C</a:t>
            </a:r>
            <a:r>
              <a:rPr lang="en-US" sz="1200" baseline="-25000" dirty="0">
                <a:solidFill>
                  <a:prstClr val="white"/>
                </a:solidFill>
                <a:latin typeface="Calibri"/>
                <a:sym typeface="Wingdings" panose="05000000000000000000" pitchFamily="2" charset="2"/>
              </a:rPr>
              <a:t>1</a:t>
            </a:r>
            <a:r>
              <a:rPr lang="en-US" sz="1200" dirty="0">
                <a:solidFill>
                  <a:prstClr val="white"/>
                </a:solidFill>
                <a:latin typeface="Calibri"/>
                <a:sym typeface="Wingdings" panose="05000000000000000000" pitchFamily="2" charset="2"/>
              </a:rPr>
              <a:t>=54</a:t>
            </a:r>
            <a:endParaRPr lang="en-US" sz="12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7F992EB-3ABB-4C1A-8C7E-D8254526FE34}"/>
              </a:ext>
            </a:extLst>
          </p:cNvPr>
          <p:cNvSpPr txBox="1"/>
          <p:nvPr/>
        </p:nvSpPr>
        <p:spPr>
          <a:xfrm>
            <a:off x="5604240" y="2343151"/>
            <a:ext cx="742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US" sz="1200" dirty="0">
                <a:solidFill>
                  <a:prstClr val="white"/>
                </a:solidFill>
                <a:latin typeface="Calibri"/>
                <a:sym typeface="Wingdings" panose="05000000000000000000" pitchFamily="2" charset="2"/>
              </a:rPr>
              <a:t>C</a:t>
            </a:r>
            <a:r>
              <a:rPr lang="en-US" sz="1200" baseline="-25000" dirty="0">
                <a:solidFill>
                  <a:prstClr val="white"/>
                </a:solidFill>
                <a:latin typeface="Calibri"/>
                <a:sym typeface="Wingdings" panose="05000000000000000000" pitchFamily="2" charset="2"/>
              </a:rPr>
              <a:t>2</a:t>
            </a:r>
            <a:r>
              <a:rPr lang="en-US" sz="1200" dirty="0">
                <a:solidFill>
                  <a:prstClr val="white"/>
                </a:solidFill>
                <a:latin typeface="Calibri"/>
                <a:sym typeface="Wingdings" panose="05000000000000000000" pitchFamily="2" charset="2"/>
              </a:rPr>
              <a:t>=0</a:t>
            </a:r>
            <a:endParaRPr lang="en-US" sz="1200" dirty="0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CD0F5B3-85AB-415D-B9A2-883240DA6DC3}"/>
              </a:ext>
            </a:extLst>
          </p:cNvPr>
          <p:cNvCxnSpPr/>
          <p:nvPr/>
        </p:nvCxnSpPr>
        <p:spPr>
          <a:xfrm>
            <a:off x="5883960" y="2088748"/>
            <a:ext cx="565471" cy="0"/>
          </a:xfrm>
          <a:prstGeom prst="line">
            <a:avLst/>
          </a:prstGeom>
          <a:ln w="12700">
            <a:solidFill>
              <a:schemeClr val="accent2">
                <a:lumMod val="60000"/>
                <a:lumOff val="40000"/>
              </a:schemeClr>
            </a:solidFill>
            <a:headEnd type="diamond" w="lg" len="lg"/>
            <a:tail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76B182D-D77C-463F-BBA0-966CA3BA0517}"/>
              </a:ext>
            </a:extLst>
          </p:cNvPr>
          <p:cNvSpPr txBox="1"/>
          <p:nvPr/>
        </p:nvSpPr>
        <p:spPr>
          <a:xfrm>
            <a:off x="5373544" y="1596367"/>
            <a:ext cx="97987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US" sz="1350" dirty="0">
                <a:solidFill>
                  <a:prstClr val="white"/>
                </a:solidFill>
                <a:latin typeface="Calibri"/>
                <a:sym typeface="Wingdings" panose="05000000000000000000" pitchFamily="2" charset="2"/>
              </a:rPr>
              <a:t>&lt;RG7916&gt;</a:t>
            </a:r>
            <a:endParaRPr lang="en-US" sz="1350" dirty="0">
              <a:solidFill>
                <a:prstClr val="white"/>
              </a:solidFill>
              <a:latin typeface="Calibri"/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DE521A2-8CE3-4629-93F5-451046224255}"/>
              </a:ext>
            </a:extLst>
          </p:cNvPr>
          <p:cNvGrpSpPr/>
          <p:nvPr/>
        </p:nvGrpSpPr>
        <p:grpSpPr>
          <a:xfrm>
            <a:off x="1669209" y="2628899"/>
            <a:ext cx="1085850" cy="715581"/>
            <a:chOff x="457200" y="3581400"/>
            <a:chExt cx="1447800" cy="954108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921FE85-A784-4CED-824F-10EF68428598}"/>
                </a:ext>
              </a:extLst>
            </p:cNvPr>
            <p:cNvSpPr txBox="1"/>
            <p:nvPr/>
          </p:nvSpPr>
          <p:spPr>
            <a:xfrm>
              <a:off x="457200" y="3581400"/>
              <a:ext cx="1447800" cy="954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800"/>
              <a:r>
                <a:rPr lang="en-US" sz="1350" dirty="0" err="1">
                  <a:solidFill>
                    <a:prstClr val="white"/>
                  </a:solidFill>
                  <a:latin typeface="Calibri"/>
                  <a:sym typeface="Wingdings" panose="05000000000000000000" pitchFamily="2" charset="2"/>
                </a:rPr>
                <a:t>rMATS</a:t>
              </a:r>
              <a:endParaRPr lang="en-US" sz="1350" dirty="0">
                <a:solidFill>
                  <a:prstClr val="white"/>
                </a:solidFill>
                <a:latin typeface="Calibri"/>
                <a:sym typeface="Wingdings" panose="05000000000000000000" pitchFamily="2" charset="2"/>
              </a:endParaRPr>
            </a:p>
            <a:p>
              <a:pPr algn="ctr" defTabSz="685800"/>
              <a:r>
                <a:rPr lang="en-US" sz="1350" dirty="0">
                  <a:solidFill>
                    <a:prstClr val="white"/>
                  </a:solidFill>
                  <a:latin typeface="Calibri"/>
                  <a:sym typeface="Wingdings" panose="05000000000000000000" pitchFamily="2" charset="2"/>
                </a:rPr>
                <a:t>C</a:t>
              </a:r>
              <a:r>
                <a:rPr lang="en-US" sz="1350" baseline="-25000" dirty="0">
                  <a:solidFill>
                    <a:prstClr val="white"/>
                  </a:solidFill>
                  <a:latin typeface="Calibri"/>
                  <a:sym typeface="Wingdings" panose="05000000000000000000" pitchFamily="2" charset="2"/>
                </a:rPr>
                <a:t>1</a:t>
              </a:r>
              <a:r>
                <a:rPr lang="en-US" sz="1350" dirty="0">
                  <a:solidFill>
                    <a:prstClr val="white"/>
                  </a:solidFill>
                  <a:latin typeface="Calibri"/>
                  <a:sym typeface="Wingdings" panose="05000000000000000000" pitchFamily="2" charset="2"/>
                </a:rPr>
                <a:t>+C</a:t>
              </a:r>
              <a:r>
                <a:rPr lang="en-US" sz="1350" baseline="-25000" dirty="0">
                  <a:solidFill>
                    <a:prstClr val="white"/>
                  </a:solidFill>
                  <a:latin typeface="Calibri"/>
                  <a:sym typeface="Wingdings" panose="05000000000000000000" pitchFamily="2" charset="2"/>
                </a:rPr>
                <a:t>3</a:t>
              </a:r>
            </a:p>
            <a:p>
              <a:pPr algn="ctr" defTabSz="685800"/>
              <a:r>
                <a:rPr lang="en-US" sz="1350" dirty="0">
                  <a:solidFill>
                    <a:prstClr val="white"/>
                  </a:solidFill>
                  <a:latin typeface="Calibri"/>
                  <a:sym typeface="Wingdings" panose="05000000000000000000" pitchFamily="2" charset="2"/>
                </a:rPr>
                <a:t>C</a:t>
              </a:r>
              <a:r>
                <a:rPr lang="en-US" sz="1350" baseline="-25000" dirty="0">
                  <a:solidFill>
                    <a:prstClr val="white"/>
                  </a:solidFill>
                  <a:latin typeface="Calibri"/>
                  <a:sym typeface="Wingdings" panose="05000000000000000000" pitchFamily="2" charset="2"/>
                </a:rPr>
                <a:t>1</a:t>
              </a:r>
              <a:r>
                <a:rPr lang="en-US" sz="1350" dirty="0">
                  <a:solidFill>
                    <a:prstClr val="white"/>
                  </a:solidFill>
                  <a:latin typeface="Calibri"/>
                  <a:sym typeface="Wingdings" panose="05000000000000000000" pitchFamily="2" charset="2"/>
                </a:rPr>
                <a:t>+</a:t>
              </a:r>
              <a:r>
                <a:rPr lang="en-US" sz="1350" b="1" i="1" dirty="0">
                  <a:solidFill>
                    <a:prstClr val="white"/>
                  </a:solidFill>
                  <a:latin typeface="Calibri"/>
                  <a:sym typeface="Wingdings" panose="05000000000000000000" pitchFamily="2" charset="2"/>
                </a:rPr>
                <a:t>2</a:t>
              </a:r>
              <a:r>
                <a:rPr lang="en-US" sz="1350" dirty="0">
                  <a:solidFill>
                    <a:prstClr val="white"/>
                  </a:solidFill>
                  <a:latin typeface="Calibri"/>
                  <a:sym typeface="Wingdings" panose="05000000000000000000" pitchFamily="2" charset="2"/>
                </a:rPr>
                <a:t>*C</a:t>
              </a:r>
              <a:r>
                <a:rPr lang="en-US" sz="1350" baseline="-25000" dirty="0">
                  <a:solidFill>
                    <a:prstClr val="white"/>
                  </a:solidFill>
                  <a:latin typeface="Calibri"/>
                  <a:sym typeface="Wingdings" panose="05000000000000000000" pitchFamily="2" charset="2"/>
                </a:rPr>
                <a:t>2</a:t>
              </a:r>
              <a:r>
                <a:rPr lang="en-US" sz="1350" dirty="0">
                  <a:solidFill>
                    <a:prstClr val="white"/>
                  </a:solidFill>
                  <a:latin typeface="Calibri"/>
                  <a:sym typeface="Wingdings" panose="05000000000000000000" pitchFamily="2" charset="2"/>
                </a:rPr>
                <a:t>+C</a:t>
              </a:r>
              <a:r>
                <a:rPr lang="en-US" sz="1350" baseline="-25000" dirty="0">
                  <a:solidFill>
                    <a:prstClr val="white"/>
                  </a:solidFill>
                  <a:latin typeface="Calibri"/>
                  <a:sym typeface="Wingdings" panose="05000000000000000000" pitchFamily="2" charset="2"/>
                </a:rPr>
                <a:t>3</a:t>
              </a:r>
              <a:endParaRPr lang="en-US" sz="1350" baseline="-25000" dirty="0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75AF2C3F-5722-42DC-B2FA-99A0699237B9}"/>
                </a:ext>
              </a:extLst>
            </p:cNvPr>
            <p:cNvCxnSpPr/>
            <p:nvPr/>
          </p:nvCxnSpPr>
          <p:spPr>
            <a:xfrm>
              <a:off x="609600" y="4139967"/>
              <a:ext cx="1193684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44769BF-2800-4382-B278-87FAA3BDF3F5}"/>
              </a:ext>
            </a:extLst>
          </p:cNvPr>
          <p:cNvGrpSpPr/>
          <p:nvPr/>
        </p:nvGrpSpPr>
        <p:grpSpPr>
          <a:xfrm>
            <a:off x="1681268" y="3428393"/>
            <a:ext cx="1085850" cy="715581"/>
            <a:chOff x="473279" y="4647393"/>
            <a:chExt cx="1447800" cy="954108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60F4880-4F02-4DF8-9706-789F10E72270}"/>
                </a:ext>
              </a:extLst>
            </p:cNvPr>
            <p:cNvSpPr txBox="1"/>
            <p:nvPr/>
          </p:nvSpPr>
          <p:spPr>
            <a:xfrm>
              <a:off x="473279" y="4647393"/>
              <a:ext cx="1447800" cy="954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800"/>
              <a:r>
                <a:rPr lang="en-US" sz="1350" dirty="0">
                  <a:solidFill>
                    <a:prstClr val="white"/>
                  </a:solidFill>
                  <a:latin typeface="Calibri"/>
                  <a:sym typeface="Wingdings" panose="05000000000000000000" pitchFamily="2" charset="2"/>
                </a:rPr>
                <a:t> Leafcutter</a:t>
              </a:r>
            </a:p>
            <a:p>
              <a:pPr algn="ctr" defTabSz="685800"/>
              <a:r>
                <a:rPr lang="en-US" sz="1350" dirty="0">
                  <a:solidFill>
                    <a:prstClr val="white"/>
                  </a:solidFill>
                  <a:latin typeface="Calibri"/>
                  <a:sym typeface="Wingdings" panose="05000000000000000000" pitchFamily="2" charset="2"/>
                </a:rPr>
                <a:t> C</a:t>
              </a:r>
              <a:r>
                <a:rPr lang="en-US" sz="1350" baseline="-25000" dirty="0">
                  <a:solidFill>
                    <a:prstClr val="white"/>
                  </a:solidFill>
                  <a:latin typeface="Calibri"/>
                  <a:sym typeface="Wingdings" panose="05000000000000000000" pitchFamily="2" charset="2"/>
                </a:rPr>
                <a:t>1</a:t>
              </a:r>
              <a:r>
                <a:rPr lang="en-US" sz="1350" dirty="0">
                  <a:solidFill>
                    <a:prstClr val="white"/>
                  </a:solidFill>
                  <a:latin typeface="Calibri"/>
                  <a:sym typeface="Wingdings" panose="05000000000000000000" pitchFamily="2" charset="2"/>
                </a:rPr>
                <a:t>+C</a:t>
              </a:r>
              <a:r>
                <a:rPr lang="en-US" sz="1350" baseline="-25000" dirty="0">
                  <a:solidFill>
                    <a:prstClr val="white"/>
                  </a:solidFill>
                  <a:latin typeface="Calibri"/>
                  <a:sym typeface="Wingdings" panose="05000000000000000000" pitchFamily="2" charset="2"/>
                </a:rPr>
                <a:t>3</a:t>
              </a:r>
            </a:p>
            <a:p>
              <a:pPr algn="ctr" defTabSz="685800"/>
              <a:r>
                <a:rPr lang="en-US" sz="1350" dirty="0">
                  <a:solidFill>
                    <a:prstClr val="white"/>
                  </a:solidFill>
                  <a:latin typeface="Calibri"/>
                  <a:sym typeface="Wingdings" panose="05000000000000000000" pitchFamily="2" charset="2"/>
                </a:rPr>
                <a:t>  C</a:t>
              </a:r>
              <a:r>
                <a:rPr lang="en-US" sz="1350" baseline="-25000" dirty="0">
                  <a:solidFill>
                    <a:prstClr val="white"/>
                  </a:solidFill>
                  <a:latin typeface="Calibri"/>
                  <a:sym typeface="Wingdings" panose="05000000000000000000" pitchFamily="2" charset="2"/>
                </a:rPr>
                <a:t>1</a:t>
              </a:r>
              <a:r>
                <a:rPr lang="en-US" sz="1350" dirty="0">
                  <a:solidFill>
                    <a:prstClr val="white"/>
                  </a:solidFill>
                  <a:latin typeface="Calibri"/>
                  <a:sym typeface="Wingdings" panose="05000000000000000000" pitchFamily="2" charset="2"/>
                </a:rPr>
                <a:t>+C</a:t>
              </a:r>
              <a:r>
                <a:rPr lang="en-US" sz="1350" baseline="-25000" dirty="0">
                  <a:solidFill>
                    <a:prstClr val="white"/>
                  </a:solidFill>
                  <a:latin typeface="Calibri"/>
                  <a:sym typeface="Wingdings" panose="05000000000000000000" pitchFamily="2" charset="2"/>
                </a:rPr>
                <a:t>2</a:t>
              </a:r>
              <a:r>
                <a:rPr lang="en-US" sz="1350" dirty="0">
                  <a:solidFill>
                    <a:prstClr val="white"/>
                  </a:solidFill>
                  <a:latin typeface="Calibri"/>
                  <a:sym typeface="Wingdings" panose="05000000000000000000" pitchFamily="2" charset="2"/>
                </a:rPr>
                <a:t>+C</a:t>
              </a:r>
              <a:r>
                <a:rPr lang="en-US" sz="1350" baseline="-25000" dirty="0">
                  <a:solidFill>
                    <a:prstClr val="white"/>
                  </a:solidFill>
                  <a:latin typeface="Calibri"/>
                  <a:sym typeface="Wingdings" panose="05000000000000000000" pitchFamily="2" charset="2"/>
                </a:rPr>
                <a:t>3</a:t>
              </a:r>
              <a:endParaRPr lang="en-US" sz="1350" baseline="-25000" dirty="0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3178EFF2-A98D-48AA-A7FB-BE2509637542}"/>
                </a:ext>
              </a:extLst>
            </p:cNvPr>
            <p:cNvCxnSpPr/>
            <p:nvPr/>
          </p:nvCxnSpPr>
          <p:spPr>
            <a:xfrm>
              <a:off x="747440" y="5223545"/>
              <a:ext cx="986515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67AD47C2-48BE-407B-839E-C0D900118039}"/>
              </a:ext>
            </a:extLst>
          </p:cNvPr>
          <p:cNvGrpSpPr/>
          <p:nvPr/>
        </p:nvGrpSpPr>
        <p:grpSpPr>
          <a:xfrm>
            <a:off x="1371600" y="4222402"/>
            <a:ext cx="1830243" cy="802738"/>
            <a:chOff x="46498" y="5706070"/>
            <a:chExt cx="2440324" cy="1070317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E4B1893-7AF3-40C7-9C5E-D32E009D3690}"/>
                </a:ext>
              </a:extLst>
            </p:cNvPr>
            <p:cNvSpPr txBox="1"/>
            <p:nvPr/>
          </p:nvSpPr>
          <p:spPr>
            <a:xfrm>
              <a:off x="46498" y="5706070"/>
              <a:ext cx="2440324" cy="954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sz="1350" dirty="0">
                  <a:solidFill>
                    <a:prstClr val="white"/>
                  </a:solidFill>
                  <a:latin typeface="Calibri"/>
                  <a:sym typeface="Wingdings" panose="05000000000000000000" pitchFamily="2" charset="2"/>
                </a:rPr>
                <a:t>                </a:t>
              </a:r>
              <a:r>
                <a:rPr lang="en-US" sz="1350" dirty="0" err="1">
                  <a:solidFill>
                    <a:prstClr val="white"/>
                  </a:solidFill>
                  <a:latin typeface="Calibri"/>
                  <a:sym typeface="Wingdings" panose="05000000000000000000" pitchFamily="2" charset="2"/>
                </a:rPr>
                <a:t>Majiq</a:t>
              </a:r>
              <a:endParaRPr lang="en-US" sz="1350" dirty="0">
                <a:solidFill>
                  <a:prstClr val="white"/>
                </a:solidFill>
                <a:latin typeface="Calibri"/>
                <a:sym typeface="Wingdings" panose="05000000000000000000" pitchFamily="2" charset="2"/>
              </a:endParaRPr>
            </a:p>
            <a:p>
              <a:pPr defTabSz="685800"/>
              <a:r>
                <a:rPr lang="en-US" sz="1350" dirty="0">
                  <a:solidFill>
                    <a:prstClr val="white"/>
                  </a:solidFill>
                  <a:latin typeface="Calibri"/>
                  <a:sym typeface="Wingdings" panose="05000000000000000000" pitchFamily="2" charset="2"/>
                </a:rPr>
                <a:t>       C</a:t>
              </a:r>
              <a:r>
                <a:rPr lang="en-US" sz="1350" baseline="-25000" dirty="0">
                  <a:solidFill>
                    <a:prstClr val="white"/>
                  </a:solidFill>
                  <a:latin typeface="Calibri"/>
                  <a:sym typeface="Wingdings" panose="05000000000000000000" pitchFamily="2" charset="2"/>
                </a:rPr>
                <a:t>1</a:t>
              </a:r>
              <a:r>
                <a:rPr lang="en-US" sz="1350" dirty="0">
                  <a:solidFill>
                    <a:prstClr val="white"/>
                  </a:solidFill>
                  <a:latin typeface="Calibri"/>
                  <a:sym typeface="Wingdings" panose="05000000000000000000" pitchFamily="2" charset="2"/>
                </a:rPr>
                <a:t>                   C</a:t>
              </a:r>
              <a:r>
                <a:rPr lang="en-US" sz="1350" baseline="-25000" dirty="0">
                  <a:solidFill>
                    <a:prstClr val="white"/>
                  </a:solidFill>
                  <a:latin typeface="Calibri"/>
                  <a:sym typeface="Wingdings" panose="05000000000000000000" pitchFamily="2" charset="2"/>
                </a:rPr>
                <a:t>3</a:t>
              </a:r>
            </a:p>
            <a:p>
              <a:pPr defTabSz="685800"/>
              <a:r>
                <a:rPr lang="en-US" sz="1350" dirty="0">
                  <a:solidFill>
                    <a:prstClr val="white"/>
                  </a:solidFill>
                  <a:latin typeface="Calibri"/>
                  <a:sym typeface="Wingdings" panose="05000000000000000000" pitchFamily="2" charset="2"/>
                </a:rPr>
                <a:t>    C</a:t>
              </a:r>
              <a:r>
                <a:rPr lang="en-US" sz="1350" baseline="-25000" dirty="0">
                  <a:solidFill>
                    <a:prstClr val="white"/>
                  </a:solidFill>
                  <a:latin typeface="Calibri"/>
                  <a:sym typeface="Wingdings" panose="05000000000000000000" pitchFamily="2" charset="2"/>
                </a:rPr>
                <a:t>1</a:t>
              </a:r>
              <a:r>
                <a:rPr lang="en-US" sz="1350" dirty="0">
                  <a:solidFill>
                    <a:prstClr val="white"/>
                  </a:solidFill>
                  <a:latin typeface="Calibri"/>
                  <a:sym typeface="Wingdings" panose="05000000000000000000" pitchFamily="2" charset="2"/>
                </a:rPr>
                <a:t>+C</a:t>
              </a:r>
              <a:r>
                <a:rPr lang="en-US" sz="1350" baseline="-25000" dirty="0">
                  <a:solidFill>
                    <a:prstClr val="white"/>
                  </a:solidFill>
                  <a:latin typeface="Calibri"/>
                  <a:sym typeface="Wingdings" panose="05000000000000000000" pitchFamily="2" charset="2"/>
                </a:rPr>
                <a:t>2</a:t>
              </a:r>
              <a:r>
                <a:rPr lang="en-US" sz="1350" dirty="0">
                  <a:solidFill>
                    <a:prstClr val="white"/>
                  </a:solidFill>
                  <a:latin typeface="Calibri"/>
                  <a:sym typeface="Wingdings" panose="05000000000000000000" pitchFamily="2" charset="2"/>
                </a:rPr>
                <a:t>              C</a:t>
              </a:r>
              <a:r>
                <a:rPr lang="en-US" sz="1350" baseline="-25000" dirty="0">
                  <a:solidFill>
                    <a:prstClr val="white"/>
                  </a:solidFill>
                  <a:latin typeface="Calibri"/>
                  <a:sym typeface="Wingdings" panose="05000000000000000000" pitchFamily="2" charset="2"/>
                </a:rPr>
                <a:t>2</a:t>
              </a:r>
              <a:r>
                <a:rPr lang="en-US" sz="1350" dirty="0">
                  <a:solidFill>
                    <a:prstClr val="white"/>
                  </a:solidFill>
                  <a:latin typeface="Calibri"/>
                  <a:sym typeface="Wingdings" panose="05000000000000000000" pitchFamily="2" charset="2"/>
                </a:rPr>
                <a:t>+C</a:t>
              </a:r>
              <a:r>
                <a:rPr lang="en-US" sz="1350" baseline="-25000" dirty="0">
                  <a:solidFill>
                    <a:prstClr val="white"/>
                  </a:solidFill>
                  <a:latin typeface="Calibri"/>
                  <a:sym typeface="Wingdings" panose="05000000000000000000" pitchFamily="2" charset="2"/>
                </a:rPr>
                <a:t>3</a:t>
              </a:r>
              <a:r>
                <a:rPr lang="en-US" sz="1350" dirty="0">
                  <a:solidFill>
                    <a:prstClr val="white"/>
                  </a:solidFill>
                  <a:latin typeface="Calibri"/>
                  <a:sym typeface="Wingdings" panose="05000000000000000000" pitchFamily="2" charset="2"/>
                </a:rPr>
                <a:t>   </a:t>
              </a:r>
              <a:endParaRPr lang="en-US" sz="1350" dirty="0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03681C38-DC8A-4DF1-9EAB-B34FD482E10B}"/>
                </a:ext>
              </a:extLst>
            </p:cNvPr>
            <p:cNvCxnSpPr/>
            <p:nvPr/>
          </p:nvCxnSpPr>
          <p:spPr>
            <a:xfrm>
              <a:off x="348738" y="6307822"/>
              <a:ext cx="582819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2F0CE8EE-57CD-497D-94FA-E80922A0C400}"/>
                </a:ext>
              </a:extLst>
            </p:cNvPr>
            <p:cNvCxnSpPr/>
            <p:nvPr/>
          </p:nvCxnSpPr>
          <p:spPr>
            <a:xfrm>
              <a:off x="1545513" y="6298734"/>
              <a:ext cx="641101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9FFB3D2-B0F3-4E3C-A743-02335501B719}"/>
                </a:ext>
              </a:extLst>
            </p:cNvPr>
            <p:cNvSpPr txBox="1"/>
            <p:nvPr/>
          </p:nvSpPr>
          <p:spPr>
            <a:xfrm>
              <a:off x="1028425" y="6099279"/>
              <a:ext cx="419376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800"/>
              <a:r>
                <a:rPr lang="en-US" sz="1350" dirty="0">
                  <a:solidFill>
                    <a:prstClr val="white"/>
                  </a:solidFill>
                  <a:latin typeface="Calibri"/>
                  <a:sym typeface="Wingdings" panose="05000000000000000000" pitchFamily="2" charset="2"/>
                </a:rPr>
                <a:t>or</a:t>
              </a:r>
              <a:endParaRPr lang="en-US" sz="1350" dirty="0">
                <a:solidFill>
                  <a:prstClr val="white"/>
                </a:solidFill>
                <a:latin typeface="Calibri"/>
              </a:endParaRP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728508D8-0651-4D73-B1B3-9742A6437418}"/>
              </a:ext>
            </a:extLst>
          </p:cNvPr>
          <p:cNvSpPr txBox="1"/>
          <p:nvPr/>
        </p:nvSpPr>
        <p:spPr>
          <a:xfrm>
            <a:off x="3730019" y="2926192"/>
            <a:ext cx="742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en-US" sz="1200" dirty="0">
                <a:solidFill>
                  <a:prstClr val="white"/>
                </a:solidFill>
                <a:latin typeface="Calibri"/>
                <a:sym typeface="Wingdings" panose="05000000000000000000" pitchFamily="2" charset="2"/>
              </a:rPr>
              <a:t>0.53</a:t>
            </a:r>
            <a:endParaRPr lang="en-US" sz="12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8263D84-F7E7-4249-BE2F-17432E7DD61A}"/>
              </a:ext>
            </a:extLst>
          </p:cNvPr>
          <p:cNvSpPr txBox="1"/>
          <p:nvPr/>
        </p:nvSpPr>
        <p:spPr>
          <a:xfrm>
            <a:off x="5417453" y="2926192"/>
            <a:ext cx="742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en-US" sz="1200" dirty="0">
                <a:solidFill>
                  <a:prstClr val="white"/>
                </a:solidFill>
                <a:latin typeface="Calibri"/>
                <a:sym typeface="Wingdings" panose="05000000000000000000" pitchFamily="2" charset="2"/>
              </a:rPr>
              <a:t>1.0</a:t>
            </a:r>
            <a:endParaRPr lang="en-US" sz="12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8CBD088-EF5D-44AD-AA55-92D988BA53B6}"/>
              </a:ext>
            </a:extLst>
          </p:cNvPr>
          <p:cNvSpPr txBox="1"/>
          <p:nvPr/>
        </p:nvSpPr>
        <p:spPr>
          <a:xfrm>
            <a:off x="3730019" y="3692760"/>
            <a:ext cx="742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en-US" sz="1200" dirty="0">
                <a:solidFill>
                  <a:prstClr val="white"/>
                </a:solidFill>
                <a:latin typeface="Calibri"/>
                <a:sym typeface="Wingdings" panose="05000000000000000000" pitchFamily="2" charset="2"/>
              </a:rPr>
              <a:t>0.69</a:t>
            </a:r>
            <a:endParaRPr lang="en-US" sz="12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AD0A55C-1F68-4E35-8941-932E4861063B}"/>
              </a:ext>
            </a:extLst>
          </p:cNvPr>
          <p:cNvSpPr txBox="1"/>
          <p:nvPr/>
        </p:nvSpPr>
        <p:spPr>
          <a:xfrm>
            <a:off x="5417453" y="3692760"/>
            <a:ext cx="742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en-US" sz="1200" dirty="0">
                <a:solidFill>
                  <a:prstClr val="white"/>
                </a:solidFill>
                <a:latin typeface="Calibri"/>
                <a:sym typeface="Wingdings" panose="05000000000000000000" pitchFamily="2" charset="2"/>
              </a:rPr>
              <a:t>1.0</a:t>
            </a:r>
            <a:endParaRPr lang="en-US" sz="12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BAEC584-D799-41CB-9E2F-96978AEB55C6}"/>
              </a:ext>
            </a:extLst>
          </p:cNvPr>
          <p:cNvSpPr txBox="1"/>
          <p:nvPr/>
        </p:nvSpPr>
        <p:spPr>
          <a:xfrm>
            <a:off x="3501419" y="4475534"/>
            <a:ext cx="12001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en-US" sz="1200" dirty="0">
                <a:solidFill>
                  <a:prstClr val="white"/>
                </a:solidFill>
                <a:latin typeface="Calibri"/>
                <a:sym typeface="Wingdings" panose="05000000000000000000" pitchFamily="2" charset="2"/>
              </a:rPr>
              <a:t>0.44 or 0.59</a:t>
            </a:r>
            <a:endParaRPr lang="en-US" sz="12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EB643F2-6107-469B-9F14-A8CA69E48112}"/>
              </a:ext>
            </a:extLst>
          </p:cNvPr>
          <p:cNvSpPr txBox="1"/>
          <p:nvPr/>
        </p:nvSpPr>
        <p:spPr>
          <a:xfrm>
            <a:off x="5188853" y="4475534"/>
            <a:ext cx="12001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en-US" sz="1200" dirty="0">
                <a:solidFill>
                  <a:prstClr val="white"/>
                </a:solidFill>
                <a:latin typeface="Calibri"/>
                <a:sym typeface="Wingdings" panose="05000000000000000000" pitchFamily="2" charset="2"/>
              </a:rPr>
              <a:t>1 or 1</a:t>
            </a:r>
            <a:endParaRPr lang="en-US" sz="12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1B25699-480F-4493-8137-ADCD1103459E}"/>
              </a:ext>
            </a:extLst>
          </p:cNvPr>
          <p:cNvSpPr txBox="1"/>
          <p:nvPr/>
        </p:nvSpPr>
        <p:spPr>
          <a:xfrm>
            <a:off x="6928814" y="2035723"/>
            <a:ext cx="81091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en-US" sz="1350" dirty="0">
                <a:solidFill>
                  <a:prstClr val="white"/>
                </a:solidFill>
                <a:latin typeface="Calibri"/>
                <a:sym typeface="Wingdings" panose="05000000000000000000" pitchFamily="2" charset="2"/>
              </a:rPr>
              <a:t>Delta</a:t>
            </a:r>
            <a:endParaRPr lang="en-US" sz="135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CFB4A6E-F441-4922-89A4-2B3F51A23B30}"/>
              </a:ext>
            </a:extLst>
          </p:cNvPr>
          <p:cNvSpPr txBox="1"/>
          <p:nvPr/>
        </p:nvSpPr>
        <p:spPr>
          <a:xfrm>
            <a:off x="6928814" y="2914650"/>
            <a:ext cx="81091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en-US" sz="1350" dirty="0">
                <a:solidFill>
                  <a:prstClr val="white"/>
                </a:solidFill>
                <a:latin typeface="Calibri"/>
                <a:sym typeface="Wingdings" panose="05000000000000000000" pitchFamily="2" charset="2"/>
              </a:rPr>
              <a:t>0.47</a:t>
            </a:r>
            <a:endParaRPr lang="en-US" sz="135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3811CBB-C13D-41ED-8F65-75BEE70EA09F}"/>
              </a:ext>
            </a:extLst>
          </p:cNvPr>
          <p:cNvSpPr txBox="1"/>
          <p:nvPr/>
        </p:nvSpPr>
        <p:spPr>
          <a:xfrm>
            <a:off x="6928814" y="3681217"/>
            <a:ext cx="81091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en-US" sz="1350" dirty="0">
                <a:solidFill>
                  <a:prstClr val="white"/>
                </a:solidFill>
                <a:latin typeface="Calibri"/>
                <a:sym typeface="Wingdings" panose="05000000000000000000" pitchFamily="2" charset="2"/>
              </a:rPr>
              <a:t>0.31</a:t>
            </a:r>
            <a:endParaRPr lang="en-US" sz="135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052ED80-3A3B-43CF-99B8-FD1E4643E316}"/>
              </a:ext>
            </a:extLst>
          </p:cNvPr>
          <p:cNvSpPr txBox="1"/>
          <p:nvPr/>
        </p:nvSpPr>
        <p:spPr>
          <a:xfrm>
            <a:off x="6745143" y="4463992"/>
            <a:ext cx="117825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en-US" sz="1350" dirty="0">
                <a:solidFill>
                  <a:prstClr val="white"/>
                </a:solidFill>
                <a:latin typeface="Calibri"/>
                <a:sym typeface="Wingdings" panose="05000000000000000000" pitchFamily="2" charset="2"/>
              </a:rPr>
              <a:t>0.56 or 0.41</a:t>
            </a:r>
            <a:endParaRPr lang="en-US" sz="1350" dirty="0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A04E13A-5171-49F9-92F9-808C96EF5D24}"/>
              </a:ext>
            </a:extLst>
          </p:cNvPr>
          <p:cNvCxnSpPr/>
          <p:nvPr/>
        </p:nvCxnSpPr>
        <p:spPr>
          <a:xfrm>
            <a:off x="1541654" y="2654067"/>
            <a:ext cx="623271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4130704D-72F0-40A2-A7E9-DE4A788CB4DA}"/>
              </a:ext>
            </a:extLst>
          </p:cNvPr>
          <p:cNvCxnSpPr/>
          <p:nvPr/>
        </p:nvCxnSpPr>
        <p:spPr>
          <a:xfrm>
            <a:off x="1544493" y="3378142"/>
            <a:ext cx="623271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C2E959AC-9D3A-4D7C-8379-C61497E43184}"/>
              </a:ext>
            </a:extLst>
          </p:cNvPr>
          <p:cNvCxnSpPr/>
          <p:nvPr/>
        </p:nvCxnSpPr>
        <p:spPr>
          <a:xfrm>
            <a:off x="1550785" y="4165134"/>
            <a:ext cx="623271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A16F4B4B-E904-4761-84F1-F6041956DBD6}"/>
              </a:ext>
            </a:extLst>
          </p:cNvPr>
          <p:cNvCxnSpPr/>
          <p:nvPr/>
        </p:nvCxnSpPr>
        <p:spPr>
          <a:xfrm>
            <a:off x="1550785" y="4972050"/>
            <a:ext cx="623271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79CE8359-DA8F-4A6D-BDF0-E1D297719D41}"/>
              </a:ext>
            </a:extLst>
          </p:cNvPr>
          <p:cNvCxnSpPr/>
          <p:nvPr/>
        </p:nvCxnSpPr>
        <p:spPr>
          <a:xfrm>
            <a:off x="3099602" y="1633150"/>
            <a:ext cx="0" cy="33389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1DEAA595-CF35-422D-A8B5-0751833CFB0A}"/>
              </a:ext>
            </a:extLst>
          </p:cNvPr>
          <p:cNvCxnSpPr/>
          <p:nvPr/>
        </p:nvCxnSpPr>
        <p:spPr>
          <a:xfrm>
            <a:off x="4960385" y="1632183"/>
            <a:ext cx="0" cy="33389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3684B4CC-920A-40A7-A932-99582AA26BCE}"/>
              </a:ext>
            </a:extLst>
          </p:cNvPr>
          <p:cNvCxnSpPr/>
          <p:nvPr/>
        </p:nvCxnSpPr>
        <p:spPr>
          <a:xfrm>
            <a:off x="6802293" y="1633150"/>
            <a:ext cx="0" cy="33389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BE6DD30E-5451-444D-87DE-832B0307AB84}"/>
              </a:ext>
            </a:extLst>
          </p:cNvPr>
          <p:cNvCxnSpPr/>
          <p:nvPr/>
        </p:nvCxnSpPr>
        <p:spPr>
          <a:xfrm>
            <a:off x="7780135" y="1625367"/>
            <a:ext cx="0" cy="33389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7124F9B9-660D-4589-AA58-147BBD69874D}"/>
              </a:ext>
            </a:extLst>
          </p:cNvPr>
          <p:cNvCxnSpPr/>
          <p:nvPr/>
        </p:nvCxnSpPr>
        <p:spPr>
          <a:xfrm>
            <a:off x="1550785" y="2660397"/>
            <a:ext cx="0" cy="23038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B1CED550-2EB1-4CF1-95F4-527D4255CB3D}"/>
              </a:ext>
            </a:extLst>
          </p:cNvPr>
          <p:cNvCxnSpPr/>
          <p:nvPr/>
        </p:nvCxnSpPr>
        <p:spPr>
          <a:xfrm flipV="1">
            <a:off x="3099603" y="1627383"/>
            <a:ext cx="4675922" cy="57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27790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20081-3B17-95E2-E866-61A0BD3FBE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Heatmap by |</a:t>
            </a:r>
            <a:r>
              <a:rPr lang="en-US" dirty="0" err="1"/>
              <a:t>dPSI</a:t>
            </a:r>
            <a:r>
              <a:rPr lang="en-US" dirty="0"/>
              <a:t>| Values (Optional Plot)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9BB93D5-BBD3-7D5B-94CA-40324BA607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6BAA4E-5F47-E640-8B90-67FB6D90528D}" type="slidenum">
              <a:rPr lang="en-US" smtClean="0"/>
              <a:pPr/>
              <a:t>25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DF8FC4A-77A5-8A5A-CA38-D4DB2CCF90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286" y="591866"/>
            <a:ext cx="6994051" cy="3973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125988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2E216-1C89-F96B-AD38-321930D324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Barchart</a:t>
            </a:r>
            <a:r>
              <a:rPr lang="en-US" dirty="0"/>
              <a:t> of Number of Differentially Spliced Genes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424A810-7B3F-7A75-03E5-82A440FDE5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6BAA4E-5F47-E640-8B90-67FB6D90528D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0B8179-D224-3E3F-B376-8C0611A984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359" y="766192"/>
            <a:ext cx="6069843" cy="380147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356C4AA-B4D9-465F-FEDD-1909F7EDA041}"/>
              </a:ext>
            </a:extLst>
          </p:cNvPr>
          <p:cNvSpPr txBox="1"/>
          <p:nvPr/>
        </p:nvSpPr>
        <p:spPr>
          <a:xfrm>
            <a:off x="6743158" y="1261090"/>
            <a:ext cx="232717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</a:rPr>
              <a:t>Default plot.</a:t>
            </a:r>
          </a:p>
          <a:p>
            <a:r>
              <a:rPr lang="en-US" sz="1600" dirty="0">
                <a:solidFill>
                  <a:schemeClr val="accent1"/>
                </a:solidFill>
              </a:rPr>
              <a:t>DSGs with |</a:t>
            </a:r>
            <a:r>
              <a:rPr lang="en-US" sz="1600" dirty="0" err="1">
                <a:solidFill>
                  <a:schemeClr val="accent1"/>
                </a:solidFill>
              </a:rPr>
              <a:t>dPSI</a:t>
            </a:r>
            <a:r>
              <a:rPr lang="en-US" sz="1600" dirty="0">
                <a:solidFill>
                  <a:schemeClr val="accent1"/>
                </a:solidFill>
              </a:rPr>
              <a:t>|&gt;0.3 are shown.</a:t>
            </a:r>
          </a:p>
          <a:p>
            <a:endParaRPr lang="en-US" sz="1600" dirty="0">
              <a:solidFill>
                <a:schemeClr val="accent1"/>
              </a:solidFill>
            </a:endParaRPr>
          </a:p>
          <a:p>
            <a:r>
              <a:rPr lang="en-US" sz="1600" dirty="0">
                <a:solidFill>
                  <a:schemeClr val="accent1"/>
                </a:solidFill>
              </a:rPr>
              <a:t>Only significant genes are shown (FDR&lt;0.05, or </a:t>
            </a:r>
            <a:r>
              <a:rPr lang="en-US" sz="1600" dirty="0" err="1">
                <a:solidFill>
                  <a:schemeClr val="accent1"/>
                </a:solidFill>
              </a:rPr>
              <a:t>PdPSI</a:t>
            </a:r>
            <a:r>
              <a:rPr lang="en-US" sz="1600" dirty="0">
                <a:solidFill>
                  <a:schemeClr val="accent1"/>
                </a:solidFill>
              </a:rPr>
              <a:t>&gt;0.95 for </a:t>
            </a:r>
            <a:r>
              <a:rPr lang="en-US" sz="1600" dirty="0" err="1">
                <a:solidFill>
                  <a:schemeClr val="accent1"/>
                </a:solidFill>
              </a:rPr>
              <a:t>majiq</a:t>
            </a:r>
            <a:r>
              <a:rPr lang="en-US" sz="1600" dirty="0">
                <a:solidFill>
                  <a:schemeClr val="accent1"/>
                </a:solidFill>
              </a:rPr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2724569697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2E216-1C89-F96B-AD38-321930D324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Barchart</a:t>
            </a:r>
            <a:r>
              <a:rPr lang="en-US" dirty="0"/>
              <a:t> of Number of Differentially Spliced Genes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424A810-7B3F-7A75-03E5-82A440FDE5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6BAA4E-5F47-E640-8B90-67FB6D90528D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148301-ECC4-C8F2-240E-1F2F89D69A7F}"/>
              </a:ext>
            </a:extLst>
          </p:cNvPr>
          <p:cNvSpPr txBox="1"/>
          <p:nvPr/>
        </p:nvSpPr>
        <p:spPr>
          <a:xfrm>
            <a:off x="6743158" y="1261090"/>
            <a:ext cx="232717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</a:rPr>
              <a:t>(Optional Plot)</a:t>
            </a:r>
          </a:p>
          <a:p>
            <a:r>
              <a:rPr lang="en-US" sz="1600" dirty="0">
                <a:solidFill>
                  <a:schemeClr val="accent1"/>
                </a:solidFill>
              </a:rPr>
              <a:t>DSGs with |</a:t>
            </a:r>
            <a:r>
              <a:rPr lang="en-US" sz="1600" dirty="0" err="1">
                <a:solidFill>
                  <a:schemeClr val="accent1"/>
                </a:solidFill>
              </a:rPr>
              <a:t>dPSI</a:t>
            </a:r>
            <a:r>
              <a:rPr lang="en-US" sz="1600" dirty="0">
                <a:solidFill>
                  <a:schemeClr val="accent1"/>
                </a:solidFill>
              </a:rPr>
              <a:t>|&gt;0.1 are shown.</a:t>
            </a:r>
          </a:p>
          <a:p>
            <a:endParaRPr lang="en-US" sz="1600" dirty="0">
              <a:solidFill>
                <a:schemeClr val="accent1"/>
              </a:solidFill>
            </a:endParaRPr>
          </a:p>
          <a:p>
            <a:r>
              <a:rPr lang="en-US" sz="1600" dirty="0">
                <a:solidFill>
                  <a:schemeClr val="accent1"/>
                </a:solidFill>
              </a:rPr>
              <a:t>Only significant genes are shown (FDR&lt;0.05, or </a:t>
            </a:r>
            <a:r>
              <a:rPr lang="en-US" sz="1600" dirty="0" err="1">
                <a:solidFill>
                  <a:schemeClr val="accent1"/>
                </a:solidFill>
              </a:rPr>
              <a:t>PdPSI</a:t>
            </a:r>
            <a:r>
              <a:rPr lang="en-US" sz="1600" dirty="0">
                <a:solidFill>
                  <a:schemeClr val="accent1"/>
                </a:solidFill>
              </a:rPr>
              <a:t>&gt;0.95 for </a:t>
            </a:r>
            <a:r>
              <a:rPr lang="en-US" sz="1600" dirty="0" err="1">
                <a:solidFill>
                  <a:schemeClr val="accent1"/>
                </a:solidFill>
              </a:rPr>
              <a:t>majiq</a:t>
            </a:r>
            <a:r>
              <a:rPr lang="en-US" sz="1600" dirty="0">
                <a:solidFill>
                  <a:schemeClr val="accent1"/>
                </a:solidFill>
              </a:rPr>
              <a:t>).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EAF57C2-8D50-E521-C169-A0DC08C248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360" y="605191"/>
            <a:ext cx="6260158" cy="3933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099489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FFB806-4AF9-9168-91BA-82A163E31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Volcano Plot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2626325-D4A4-541F-A495-E13A273503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6BAA4E-5F47-E640-8B90-67FB6D90528D}" type="slidenum">
              <a:rPr lang="en-US" smtClean="0"/>
              <a:pPr/>
              <a:t>28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41B89C-197D-DBB5-49AF-F4F7747C97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926" y="772449"/>
            <a:ext cx="5661595" cy="340435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A6F1400-5361-1F15-853B-BBECA052D3A9}"/>
              </a:ext>
            </a:extLst>
          </p:cNvPr>
          <p:cNvSpPr txBox="1"/>
          <p:nvPr/>
        </p:nvSpPr>
        <p:spPr>
          <a:xfrm>
            <a:off x="6448471" y="1230755"/>
            <a:ext cx="23271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Top 10 DSGs are highlighted in red.</a:t>
            </a:r>
          </a:p>
        </p:txBody>
      </p:sp>
    </p:spTree>
    <p:extLst>
      <p:ext uri="{BB962C8B-B14F-4D97-AF65-F5344CB8AC3E}">
        <p14:creationId xmlns:p14="http://schemas.microsoft.com/office/powerpoint/2010/main" val="3687859733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20081-3B17-95E2-E866-61A0BD3FBE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Heatmap by |</a:t>
            </a:r>
            <a:r>
              <a:rPr lang="en-US" dirty="0" err="1"/>
              <a:t>dPSI</a:t>
            </a:r>
            <a:r>
              <a:rPr lang="en-US" dirty="0"/>
              <a:t>| -Optional Five Categories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9BB93D5-BBD3-7D5B-94CA-40324BA607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6BAA4E-5F47-E640-8B90-67FB6D90528D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E0CA9B-C7E5-00BF-98BE-D72E3BB181DF}"/>
              </a:ext>
            </a:extLst>
          </p:cNvPr>
          <p:cNvSpPr txBox="1"/>
          <p:nvPr/>
        </p:nvSpPr>
        <p:spPr>
          <a:xfrm>
            <a:off x="7349647" y="1279879"/>
            <a:ext cx="168310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</a:rPr>
              <a:t>Only significant genes are selected and colored (FDR&lt;0.05, or </a:t>
            </a:r>
            <a:r>
              <a:rPr lang="en-US" sz="1400" dirty="0" err="1">
                <a:solidFill>
                  <a:schemeClr val="accent1"/>
                </a:solidFill>
              </a:rPr>
              <a:t>PdPSI</a:t>
            </a:r>
            <a:r>
              <a:rPr lang="en-US" sz="1400" dirty="0">
                <a:solidFill>
                  <a:schemeClr val="accent1"/>
                </a:solidFill>
              </a:rPr>
              <a:t>&gt;0.95 for </a:t>
            </a:r>
            <a:r>
              <a:rPr lang="en-US" sz="1400" dirty="0" err="1">
                <a:solidFill>
                  <a:schemeClr val="accent1"/>
                </a:solidFill>
              </a:rPr>
              <a:t>majiq</a:t>
            </a:r>
            <a:r>
              <a:rPr lang="en-US" sz="1400" dirty="0">
                <a:solidFill>
                  <a:schemeClr val="accent1"/>
                </a:solidFill>
              </a:rPr>
              <a:t>).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44FF861-7B1F-5E88-0F9E-443BFF75C0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133" y="666749"/>
            <a:ext cx="6616166" cy="3748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821037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E90BF-BCD9-70DE-FBE8-92DA4B681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548" y="153484"/>
            <a:ext cx="8568908" cy="513266"/>
          </a:xfrm>
        </p:spPr>
        <p:txBody>
          <a:bodyPr anchor="t">
            <a:normAutofit/>
          </a:bodyPr>
          <a:lstStyle/>
          <a:p>
            <a:r>
              <a:rPr lang="en-US" dirty="0"/>
              <a:t>Analysis Goals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42D4A9-F578-1224-B4EB-D6B873FB0F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</p:spPr>
        <p:txBody>
          <a:bodyPr anchor="b">
            <a:normAutofit/>
          </a:bodyPr>
          <a:lstStyle/>
          <a:p>
            <a:pPr>
              <a:spcAft>
                <a:spcPts val="450"/>
              </a:spcAft>
            </a:pPr>
            <a:fld id="{AD6BAA4E-5F47-E640-8B90-67FB6D90528D}" type="slidenum">
              <a:rPr lang="en-US" smtClean="0"/>
              <a:pPr>
                <a:spcAft>
                  <a:spcPts val="450"/>
                </a:spcAft>
              </a:pPr>
              <a:t>3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AE1BEA-AF2B-6F01-22B2-1795034B9BC3}"/>
              </a:ext>
            </a:extLst>
          </p:cNvPr>
          <p:cNvSpPr txBox="1"/>
          <p:nvPr/>
        </p:nvSpPr>
        <p:spPr>
          <a:xfrm>
            <a:off x="287544" y="621602"/>
            <a:ext cx="8443653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005B82"/>
                </a:solidFill>
              </a:rPr>
              <a:t>On-Target effect: </a:t>
            </a:r>
            <a:r>
              <a:rPr lang="en-US" sz="1600" i="1" dirty="0">
                <a:solidFill>
                  <a:srgbClr val="005B82"/>
                </a:solidFill>
              </a:rPr>
              <a:t>Does the compound change SMN2 exon7 usage?</a:t>
            </a:r>
            <a:r>
              <a:rPr lang="en-US" sz="1600" b="1" dirty="0">
                <a:solidFill>
                  <a:srgbClr val="005B82"/>
                </a:solidFill>
              </a:rPr>
              <a:t> </a:t>
            </a:r>
            <a:r>
              <a:rPr lang="en-US" sz="1600" i="1" dirty="0">
                <a:solidFill>
                  <a:srgbClr val="005B82"/>
                </a:solidFill>
              </a:rPr>
              <a:t>How much?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solidFill>
                  <a:srgbClr val="005B82"/>
                </a:solidFill>
              </a:rPr>
              <a:t>	SMN2 exon7 inclusion</a:t>
            </a:r>
          </a:p>
          <a:p>
            <a:pPr marL="214313" indent="-214313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005B82"/>
                </a:solidFill>
              </a:rPr>
              <a:t>Off-Target DSG:</a:t>
            </a:r>
            <a:r>
              <a:rPr lang="en-US" sz="1600" dirty="0">
                <a:solidFill>
                  <a:srgbClr val="005B82"/>
                </a:solidFill>
              </a:rPr>
              <a:t> </a:t>
            </a:r>
            <a:r>
              <a:rPr lang="en-US" sz="1600" i="1" dirty="0">
                <a:solidFill>
                  <a:srgbClr val="005B82"/>
                </a:solidFill>
              </a:rPr>
              <a:t>How low can we go?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solidFill>
                  <a:srgbClr val="005B82"/>
                </a:solidFill>
              </a:rPr>
              <a:t>	Number of differentially spliced genes (DSG) for each compound, dose-dept.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solidFill>
                  <a:srgbClr val="005B82"/>
                </a:solidFill>
              </a:rPr>
              <a:t>        Overlap of DSGs among the compounds, especially with </a:t>
            </a:r>
            <a:r>
              <a:rPr lang="en-US" sz="1600" dirty="0" err="1">
                <a:solidFill>
                  <a:srgbClr val="005B82"/>
                </a:solidFill>
              </a:rPr>
              <a:t>Risdiplam</a:t>
            </a:r>
            <a:r>
              <a:rPr lang="en-US" sz="1600" dirty="0">
                <a:solidFill>
                  <a:srgbClr val="005B82"/>
                </a:solidFill>
              </a:rPr>
              <a:t>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005B82"/>
                </a:solidFill>
              </a:rPr>
              <a:t>Motif analysis: </a:t>
            </a:r>
            <a:r>
              <a:rPr lang="en-US" sz="1600" i="1" dirty="0">
                <a:solidFill>
                  <a:srgbClr val="005B82"/>
                </a:solidFill>
              </a:rPr>
              <a:t>What is the enriched sequence across the off-targets?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solidFill>
                  <a:srgbClr val="005B82"/>
                </a:solidFill>
              </a:rPr>
              <a:t>	Confirm the expected GAGTAAG motif.</a:t>
            </a:r>
          </a:p>
          <a:p>
            <a:pPr marL="214313" indent="-214313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005B82"/>
                </a:solidFill>
              </a:rPr>
              <a:t>Differentially expressed genes (DEG): </a:t>
            </a:r>
            <a:r>
              <a:rPr lang="en-US" sz="1600" i="1" dirty="0">
                <a:solidFill>
                  <a:srgbClr val="005B82"/>
                </a:solidFill>
              </a:rPr>
              <a:t>Which genes are affected in expression?</a:t>
            </a:r>
          </a:p>
          <a:p>
            <a:pPr marL="342900" lvl="1">
              <a:spcAft>
                <a:spcPts val="600"/>
              </a:spcAft>
            </a:pPr>
            <a:r>
              <a:rPr lang="en-US" sz="1600" dirty="0">
                <a:solidFill>
                  <a:srgbClr val="005B82"/>
                </a:solidFill>
              </a:rPr>
              <a:t>Numbers and overlaps, as in DSG.</a:t>
            </a:r>
          </a:p>
          <a:p>
            <a:pPr marL="342900" lvl="1">
              <a:spcAft>
                <a:spcPts val="600"/>
              </a:spcAft>
            </a:pPr>
            <a:r>
              <a:rPr lang="en-US" sz="1600" dirty="0">
                <a:solidFill>
                  <a:srgbClr val="005B82"/>
                </a:solidFill>
              </a:rPr>
              <a:t>(DEG with cryptic exon, not necessarily DSG. </a:t>
            </a:r>
            <a:r>
              <a:rPr lang="en-US" sz="1600" dirty="0">
                <a:solidFill>
                  <a:srgbClr val="005B82"/>
                </a:solidFill>
                <a:sym typeface="Wingdings" panose="05000000000000000000" pitchFamily="2" charset="2"/>
              </a:rPr>
              <a:t> potential safety?</a:t>
            </a:r>
            <a:r>
              <a:rPr lang="en-US" sz="1600" dirty="0">
                <a:solidFill>
                  <a:srgbClr val="005B82"/>
                </a:solidFill>
              </a:rPr>
              <a:t>)</a:t>
            </a:r>
          </a:p>
          <a:p>
            <a:pPr marL="214313" indent="-214313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5B82"/>
                </a:solidFill>
              </a:rPr>
              <a:t>(Comparison to historical </a:t>
            </a:r>
            <a:r>
              <a:rPr lang="en-US" sz="1600" dirty="0" err="1">
                <a:solidFill>
                  <a:srgbClr val="005B82"/>
                </a:solidFill>
              </a:rPr>
              <a:t>risdiplam</a:t>
            </a:r>
            <a:r>
              <a:rPr lang="en-US" sz="1600" dirty="0">
                <a:solidFill>
                  <a:srgbClr val="005B82"/>
                </a:solidFill>
              </a:rPr>
              <a:t> data)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solidFill>
                  <a:srgbClr val="005B82"/>
                </a:solidFill>
              </a:rPr>
              <a:t>        (Different cell lines potentially, can try but may be variable)</a:t>
            </a:r>
          </a:p>
          <a:p>
            <a:pPr>
              <a:spcAft>
                <a:spcPts val="600"/>
              </a:spcAft>
            </a:pPr>
            <a:endParaRPr lang="en-US" sz="1600" dirty="0">
              <a:solidFill>
                <a:srgbClr val="005B82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8363BA-51C5-1A77-CFA2-979F8F0D42B3}"/>
              </a:ext>
            </a:extLst>
          </p:cNvPr>
          <p:cNvSpPr txBox="1"/>
          <p:nvPr/>
        </p:nvSpPr>
        <p:spPr>
          <a:xfrm>
            <a:off x="5881421" y="4792993"/>
            <a:ext cx="21147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chemeClr val="bg1"/>
                </a:solidFill>
              </a:rPr>
              <a:t>[Christina Gallo, Modified]</a:t>
            </a:r>
          </a:p>
        </p:txBody>
      </p:sp>
    </p:spTree>
    <p:extLst>
      <p:ext uri="{BB962C8B-B14F-4D97-AF65-F5344CB8AC3E}">
        <p14:creationId xmlns:p14="http://schemas.microsoft.com/office/powerpoint/2010/main" val="1752602840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7FBBB86-4459-617A-22EB-CB675681DB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987" y="623834"/>
            <a:ext cx="3633734" cy="364417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BF570E5-D053-6DDC-8F81-36A6A31BB9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4210" y="658789"/>
            <a:ext cx="3574268" cy="35742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7CCBC24-E4A7-8086-82C5-6E34ABEE8098}"/>
              </a:ext>
            </a:extLst>
          </p:cNvPr>
          <p:cNvSpPr txBox="1"/>
          <p:nvPr/>
        </p:nvSpPr>
        <p:spPr>
          <a:xfrm>
            <a:off x="3257209" y="4519666"/>
            <a:ext cx="396454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highlight>
                  <a:srgbClr val="FFFF00"/>
                </a:highlight>
              </a:rPr>
              <a:t>Zhen – Magnus is expecting a DEG table like this</a:t>
            </a:r>
          </a:p>
        </p:txBody>
      </p:sp>
    </p:spTree>
    <p:extLst>
      <p:ext uri="{BB962C8B-B14F-4D97-AF65-F5344CB8AC3E}">
        <p14:creationId xmlns:p14="http://schemas.microsoft.com/office/powerpoint/2010/main" val="21250351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71B62917-8788-4E31-947E-18E305428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921" y="61446"/>
            <a:ext cx="8943435" cy="690784"/>
          </a:xfrm>
        </p:spPr>
        <p:txBody>
          <a:bodyPr>
            <a:normAutofit fontScale="90000"/>
          </a:bodyPr>
          <a:lstStyle/>
          <a:p>
            <a:pPr algn="l"/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Off-target splicing statistics for three compounds tested in SMA fibroblast and iPSC-MN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A4ED298D-0991-4498-B54D-307A2A4C9A3D}"/>
              </a:ext>
            </a:extLst>
          </p:cNvPr>
          <p:cNvSpPr/>
          <p:nvPr/>
        </p:nvSpPr>
        <p:spPr>
          <a:xfrm>
            <a:off x="164922" y="840932"/>
            <a:ext cx="3299710" cy="3763107"/>
          </a:xfrm>
          <a:prstGeom prst="roundRect">
            <a:avLst/>
          </a:prstGeom>
          <a:noFill/>
          <a:ln>
            <a:solidFill>
              <a:schemeClr val="tx1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DCB771CA-F930-4601-94A6-632CEF4F23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2518" y="1554880"/>
            <a:ext cx="1888427" cy="227838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5F04E4CA-567B-418C-8979-CB45CCBFD7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6647" y="1626621"/>
            <a:ext cx="1963967" cy="2297798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0D0B9C23-323E-4720-B923-55EDDD889943}"/>
              </a:ext>
            </a:extLst>
          </p:cNvPr>
          <p:cNvSpPr/>
          <p:nvPr/>
        </p:nvSpPr>
        <p:spPr>
          <a:xfrm>
            <a:off x="227425" y="878403"/>
            <a:ext cx="3146949" cy="624188"/>
          </a:xfrm>
          <a:prstGeom prst="rect">
            <a:avLst/>
          </a:prstGeom>
        </p:spPr>
        <p:txBody>
          <a:bodyPr/>
          <a:lstStyle/>
          <a:p>
            <a:pPr defTabSz="685800">
              <a:defRPr/>
            </a:pPr>
            <a:r>
              <a:rPr lang="en-US" sz="1400" b="1" dirty="0">
                <a:solidFill>
                  <a:srgbClr val="005B82"/>
                </a:solidFill>
                <a:latin typeface="Calibri"/>
              </a:rPr>
              <a:t>Fibroblast: more splice off-targets</a:t>
            </a:r>
          </a:p>
          <a:p>
            <a:pPr defTabSz="685800">
              <a:lnSpc>
                <a:spcPct val="120000"/>
              </a:lnSpc>
              <a:spcBef>
                <a:spcPts val="300"/>
              </a:spcBef>
              <a:defRPr/>
            </a:pPr>
            <a:r>
              <a:rPr lang="en-US" sz="1400" b="1" dirty="0">
                <a:solidFill>
                  <a:srgbClr val="005B82"/>
                </a:solidFill>
                <a:latin typeface="Calibri"/>
              </a:rPr>
              <a:t>     are detected than reported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349A96E1-57E6-49BF-ABB2-0C92D29FC39B}"/>
              </a:ext>
            </a:extLst>
          </p:cNvPr>
          <p:cNvSpPr/>
          <p:nvPr/>
        </p:nvSpPr>
        <p:spPr>
          <a:xfrm>
            <a:off x="6688365" y="867041"/>
            <a:ext cx="2456965" cy="662668"/>
          </a:xfrm>
          <a:prstGeom prst="rect">
            <a:avLst/>
          </a:prstGeom>
        </p:spPr>
        <p:txBody>
          <a:bodyPr/>
          <a:lstStyle/>
          <a:p>
            <a:pPr defTabSz="685800">
              <a:defRPr/>
            </a:pPr>
            <a:r>
              <a:rPr lang="en-US" sz="1400" b="1" dirty="0">
                <a:solidFill>
                  <a:srgbClr val="005B82"/>
                </a:solidFill>
                <a:latin typeface="Calibri"/>
              </a:rPr>
              <a:t>Fibroblast ≠ iPSC-MN:  </a:t>
            </a:r>
          </a:p>
          <a:p>
            <a:pPr defTabSz="685800">
              <a:defRPr/>
            </a:pPr>
            <a:r>
              <a:rPr lang="en-US" sz="1400" b="1" dirty="0">
                <a:solidFill>
                  <a:srgbClr val="005B82"/>
                </a:solidFill>
                <a:latin typeface="Calibri"/>
              </a:rPr>
              <a:t>~25% of DSG are shared</a:t>
            </a:r>
          </a:p>
          <a:p>
            <a:pPr defTabSz="685800">
              <a:defRPr/>
            </a:pPr>
            <a:endParaRPr lang="en-US" sz="1400" b="1" dirty="0">
              <a:solidFill>
                <a:srgbClr val="005B82"/>
              </a:solidFill>
              <a:latin typeface="Calibri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52DE8D88-121F-4AD0-96EA-63B4942C2743}"/>
              </a:ext>
            </a:extLst>
          </p:cNvPr>
          <p:cNvSpPr/>
          <p:nvPr/>
        </p:nvSpPr>
        <p:spPr>
          <a:xfrm>
            <a:off x="3852583" y="884877"/>
            <a:ext cx="2559834" cy="614015"/>
          </a:xfrm>
          <a:prstGeom prst="rect">
            <a:avLst/>
          </a:prstGeom>
        </p:spPr>
        <p:txBody>
          <a:bodyPr/>
          <a:lstStyle/>
          <a:p>
            <a:pPr defTabSz="685800">
              <a:defRPr/>
            </a:pPr>
            <a:r>
              <a:rPr lang="en-US" sz="1400" b="1" dirty="0">
                <a:solidFill>
                  <a:srgbClr val="005B82"/>
                </a:solidFill>
                <a:latin typeface="Calibri"/>
              </a:rPr>
              <a:t>iPSC-MN: ~40% off-targets </a:t>
            </a:r>
          </a:p>
          <a:p>
            <a:pPr defTabSz="685800">
              <a:defRPr/>
            </a:pPr>
            <a:r>
              <a:rPr lang="en-US" sz="1400" b="1" dirty="0">
                <a:solidFill>
                  <a:srgbClr val="005B82"/>
                </a:solidFill>
                <a:latin typeface="Calibri"/>
              </a:rPr>
              <a:t>   are cell-line specific 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8556E627-77A7-4304-9FEE-23C7B9047D3F}"/>
              </a:ext>
            </a:extLst>
          </p:cNvPr>
          <p:cNvSpPr/>
          <p:nvPr/>
        </p:nvSpPr>
        <p:spPr>
          <a:xfrm>
            <a:off x="6795793" y="2679815"/>
            <a:ext cx="2215941" cy="662668"/>
          </a:xfrm>
          <a:prstGeom prst="rect">
            <a:avLst/>
          </a:prstGeom>
        </p:spPr>
        <p:txBody>
          <a:bodyPr/>
          <a:lstStyle/>
          <a:p>
            <a:pPr defTabSz="685800">
              <a:defRPr/>
            </a:pPr>
            <a:r>
              <a:rPr lang="en-US" sz="1400" b="1" dirty="0">
                <a:solidFill>
                  <a:srgbClr val="005B82"/>
                </a:solidFill>
                <a:latin typeface="Calibri"/>
              </a:rPr>
              <a:t>Off-targets can have    </a:t>
            </a:r>
          </a:p>
          <a:p>
            <a:pPr defTabSz="685800">
              <a:defRPr/>
            </a:pPr>
            <a:r>
              <a:rPr lang="en-US" sz="1400" b="1" dirty="0">
                <a:solidFill>
                  <a:srgbClr val="005B82"/>
                </a:solidFill>
                <a:latin typeface="Calibri"/>
              </a:rPr>
              <a:t>   mismatched motifs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A7415C35-3919-43B2-9732-6B8EE8B22832}"/>
              </a:ext>
            </a:extLst>
          </p:cNvPr>
          <p:cNvSpPr/>
          <p:nvPr/>
        </p:nvSpPr>
        <p:spPr>
          <a:xfrm>
            <a:off x="261059" y="4081270"/>
            <a:ext cx="3736494" cy="518936"/>
          </a:xfrm>
          <a:prstGeom prst="rect">
            <a:avLst/>
          </a:prstGeom>
        </p:spPr>
        <p:txBody>
          <a:bodyPr/>
          <a:lstStyle/>
          <a:p>
            <a:pPr marL="285743" indent="-285743" defTabSz="685800">
              <a:buFont typeface="Wingdings" panose="05000000000000000000" pitchFamily="2" charset="2"/>
              <a:buChar char="è"/>
              <a:defRPr/>
            </a:pPr>
            <a:r>
              <a:rPr lang="en-US" sz="1400" dirty="0">
                <a:solidFill>
                  <a:srgbClr val="4D8DC7"/>
                </a:solidFill>
                <a:latin typeface="Calibri"/>
              </a:rPr>
              <a:t>Risdiplam has fewer off-targets </a:t>
            </a:r>
          </a:p>
          <a:p>
            <a:pPr defTabSz="685800">
              <a:defRPr/>
            </a:pPr>
            <a:r>
              <a:rPr lang="en-US" sz="1400" dirty="0">
                <a:solidFill>
                  <a:srgbClr val="4D8DC7"/>
                </a:solidFill>
                <a:latin typeface="Calibri"/>
              </a:rPr>
              <a:t>    than </a:t>
            </a:r>
            <a:r>
              <a:rPr lang="en-US" sz="1400" dirty="0" err="1">
                <a:solidFill>
                  <a:srgbClr val="4D8DC7"/>
                </a:solidFill>
                <a:latin typeface="Calibri"/>
              </a:rPr>
              <a:t>Branaplam</a:t>
            </a:r>
            <a:endParaRPr lang="en-US" sz="1400" dirty="0">
              <a:solidFill>
                <a:srgbClr val="4D8DC7"/>
              </a:solidFill>
              <a:latin typeface="Calibri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22D31048-75D3-4350-AD28-73018F6EDC75}"/>
              </a:ext>
            </a:extLst>
          </p:cNvPr>
          <p:cNvSpPr/>
          <p:nvPr/>
        </p:nvSpPr>
        <p:spPr>
          <a:xfrm rot="16200000">
            <a:off x="3424784" y="1666064"/>
            <a:ext cx="799069" cy="368448"/>
          </a:xfrm>
          <a:prstGeom prst="rect">
            <a:avLst/>
          </a:prstGeom>
        </p:spPr>
        <p:txBody>
          <a:bodyPr/>
          <a:lstStyle/>
          <a:p>
            <a:pPr defTabSz="685800">
              <a:lnSpc>
                <a:spcPct val="120000"/>
              </a:lnSpc>
              <a:spcBef>
                <a:spcPts val="300"/>
              </a:spcBef>
              <a:defRPr/>
            </a:pPr>
            <a:r>
              <a:rPr lang="en-US" sz="1100" dirty="0">
                <a:solidFill>
                  <a:prstClr val="black">
                    <a:lumMod val="60000"/>
                    <a:lumOff val="40000"/>
                  </a:prstClr>
                </a:solidFill>
                <a:latin typeface="Calibri"/>
              </a:rPr>
              <a:t>Cell lines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9BCF5D46-2262-4263-92D9-6955C6311078}"/>
              </a:ext>
            </a:extLst>
          </p:cNvPr>
          <p:cNvSpPr/>
          <p:nvPr/>
        </p:nvSpPr>
        <p:spPr>
          <a:xfrm>
            <a:off x="1196964" y="3894119"/>
            <a:ext cx="2053806" cy="241896"/>
          </a:xfrm>
          <a:prstGeom prst="rect">
            <a:avLst/>
          </a:prstGeom>
        </p:spPr>
        <p:txBody>
          <a:bodyPr/>
          <a:lstStyle/>
          <a:p>
            <a:pPr algn="ctr" defTabSz="685800">
              <a:lnSpc>
                <a:spcPct val="120000"/>
              </a:lnSpc>
              <a:spcBef>
                <a:spcPts val="300"/>
              </a:spcBef>
              <a:defRPr/>
            </a:pPr>
            <a:r>
              <a:rPr lang="en-US" sz="1100" dirty="0">
                <a:solidFill>
                  <a:srgbClr val="000000"/>
                </a:solidFill>
                <a:latin typeface="Calibri"/>
              </a:rPr>
              <a:t>Number of DSG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874E861C-357B-4634-978F-7B10E14CD798}"/>
              </a:ext>
            </a:extLst>
          </p:cNvPr>
          <p:cNvGrpSpPr/>
          <p:nvPr/>
        </p:nvGrpSpPr>
        <p:grpSpPr>
          <a:xfrm>
            <a:off x="2011547" y="1502591"/>
            <a:ext cx="1717715" cy="658531"/>
            <a:chOff x="3734459" y="1611064"/>
            <a:chExt cx="2168269" cy="658531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FA335193-4ECE-48FD-9BC7-F8F8D2C6AAC3}"/>
                </a:ext>
              </a:extLst>
            </p:cNvPr>
            <p:cNvSpPr/>
            <p:nvPr/>
          </p:nvSpPr>
          <p:spPr>
            <a:xfrm>
              <a:off x="3971318" y="1611064"/>
              <a:ext cx="1931410" cy="350931"/>
            </a:xfrm>
            <a:prstGeom prst="rect">
              <a:avLst/>
            </a:prstGeom>
          </p:spPr>
          <p:txBody>
            <a:bodyPr/>
            <a:lstStyle/>
            <a:p>
              <a:pPr defTabSz="685800">
                <a:lnSpc>
                  <a:spcPct val="120000"/>
                </a:lnSpc>
                <a:defRPr/>
              </a:pPr>
              <a:r>
                <a:rPr lang="en-US" sz="1050" dirty="0">
                  <a:solidFill>
                    <a:srgbClr val="000000"/>
                  </a:solidFill>
                  <a:latin typeface="Calibri"/>
                </a:rPr>
                <a:t>Current expr only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7EFDE5B0-9EA7-4716-B529-9E23D544D9D5}"/>
                </a:ext>
              </a:extLst>
            </p:cNvPr>
            <p:cNvSpPr/>
            <p:nvPr/>
          </p:nvSpPr>
          <p:spPr>
            <a:xfrm>
              <a:off x="3971318" y="1907409"/>
              <a:ext cx="1931410" cy="362186"/>
            </a:xfrm>
            <a:prstGeom prst="rect">
              <a:avLst/>
            </a:prstGeom>
          </p:spPr>
          <p:txBody>
            <a:bodyPr/>
            <a:lstStyle/>
            <a:p>
              <a:pPr defTabSz="685800">
                <a:lnSpc>
                  <a:spcPct val="120000"/>
                </a:lnSpc>
                <a:defRPr/>
              </a:pPr>
              <a:r>
                <a:rPr lang="en-US" sz="1050" dirty="0">
                  <a:solidFill>
                    <a:srgbClr val="000000"/>
                  </a:solidFill>
                  <a:latin typeface="Calibri"/>
                </a:rPr>
                <a:t>Publication</a:t>
              </a:r>
              <a:r>
                <a:rPr lang="en-US" sz="1050" baseline="30000" dirty="0">
                  <a:solidFill>
                    <a:srgbClr val="000000"/>
                  </a:solidFill>
                  <a:latin typeface="Calibri"/>
                </a:rPr>
                <a:t>[1]</a:t>
              </a:r>
              <a:r>
                <a:rPr lang="en-US" sz="1050" dirty="0">
                  <a:solidFill>
                    <a:srgbClr val="000000"/>
                  </a:solidFill>
                  <a:latin typeface="Calibri"/>
                </a:rPr>
                <a:t> only</a:t>
              </a:r>
              <a:endParaRPr lang="en-US" sz="1050" baseline="30000" dirty="0">
                <a:solidFill>
                  <a:srgbClr val="000000"/>
                </a:solidFill>
                <a:latin typeface="Calibri"/>
              </a:endParaRPr>
            </a:p>
            <a:p>
              <a:pPr defTabSz="685800">
                <a:lnSpc>
                  <a:spcPct val="120000"/>
                </a:lnSpc>
                <a:defRPr/>
              </a:pPr>
              <a:r>
                <a:rPr lang="en-US" sz="1050" dirty="0">
                  <a:solidFill>
                    <a:srgbClr val="000000"/>
                  </a:solidFill>
                  <a:latin typeface="Calibri"/>
                </a:rPr>
                <a:t>     |</a:t>
              </a:r>
              <a:r>
                <a:rPr lang="en-US" sz="1050" dirty="0" err="1">
                  <a:solidFill>
                    <a:srgbClr val="000000"/>
                  </a:solidFill>
                  <a:latin typeface="Calibri"/>
                </a:rPr>
                <a:t>dPSI</a:t>
              </a:r>
              <a:r>
                <a:rPr lang="en-US" sz="1050" dirty="0">
                  <a:solidFill>
                    <a:srgbClr val="000000"/>
                  </a:solidFill>
                  <a:latin typeface="Calibri"/>
                </a:rPr>
                <a:t>|&gt;0.3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1C71A705-E6BF-4B3C-9E2B-37EC6BA2D481}"/>
                </a:ext>
              </a:extLst>
            </p:cNvPr>
            <p:cNvSpPr/>
            <p:nvPr/>
          </p:nvSpPr>
          <p:spPr>
            <a:xfrm>
              <a:off x="3971317" y="1752298"/>
              <a:ext cx="939814" cy="240812"/>
            </a:xfrm>
            <a:prstGeom prst="rect">
              <a:avLst/>
            </a:prstGeom>
          </p:spPr>
          <p:txBody>
            <a:bodyPr/>
            <a:lstStyle/>
            <a:p>
              <a:pPr defTabSz="685800">
                <a:lnSpc>
                  <a:spcPct val="120000"/>
                </a:lnSpc>
                <a:defRPr/>
              </a:pPr>
              <a:r>
                <a:rPr lang="en-US" sz="1050" dirty="0">
                  <a:solidFill>
                    <a:srgbClr val="000000"/>
                  </a:solidFill>
                  <a:latin typeface="Calibri"/>
                </a:rPr>
                <a:t>In both</a:t>
              </a:r>
              <a:endParaRPr lang="en-US" sz="1050" baseline="30000" dirty="0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D989EA0F-124E-440E-BE33-FBA054F677FB}"/>
                </a:ext>
              </a:extLst>
            </p:cNvPr>
            <p:cNvSpPr/>
            <p:nvPr/>
          </p:nvSpPr>
          <p:spPr>
            <a:xfrm>
              <a:off x="3870196" y="1695542"/>
              <a:ext cx="118214" cy="108078"/>
            </a:xfrm>
            <a:prstGeom prst="rect">
              <a:avLst/>
            </a:prstGeom>
            <a:solidFill>
              <a:srgbClr val="AB82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A27E44CF-CFBC-4B5D-89FB-3B906C63CCB8}"/>
                </a:ext>
              </a:extLst>
            </p:cNvPr>
            <p:cNvSpPr/>
            <p:nvPr/>
          </p:nvSpPr>
          <p:spPr>
            <a:xfrm>
              <a:off x="3870196" y="1840931"/>
              <a:ext cx="118214" cy="108078"/>
            </a:xfrm>
            <a:prstGeom prst="rect">
              <a:avLst/>
            </a:prstGeom>
            <a:solidFill>
              <a:srgbClr val="8000C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815F816C-BE22-4802-AA3B-78BB30470CB3}"/>
                </a:ext>
              </a:extLst>
            </p:cNvPr>
            <p:cNvSpPr/>
            <p:nvPr/>
          </p:nvSpPr>
          <p:spPr>
            <a:xfrm>
              <a:off x="3870196" y="1992542"/>
              <a:ext cx="118214" cy="108078"/>
            </a:xfrm>
            <a:prstGeom prst="rect">
              <a:avLst/>
            </a:prstGeom>
            <a:solidFill>
              <a:srgbClr val="CCB3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852850E8-1FB0-4A62-80DB-763589271122}"/>
                </a:ext>
              </a:extLst>
            </p:cNvPr>
            <p:cNvSpPr/>
            <p:nvPr/>
          </p:nvSpPr>
          <p:spPr>
            <a:xfrm>
              <a:off x="3734459" y="1695542"/>
              <a:ext cx="118214" cy="108078"/>
            </a:xfrm>
            <a:prstGeom prst="rect">
              <a:avLst/>
            </a:prstGeom>
            <a:solidFill>
              <a:srgbClr val="00CD6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7652CE51-983C-44D8-94D0-EEE62B437C57}"/>
                </a:ext>
              </a:extLst>
            </p:cNvPr>
            <p:cNvSpPr/>
            <p:nvPr/>
          </p:nvSpPr>
          <p:spPr>
            <a:xfrm>
              <a:off x="3734459" y="1840931"/>
              <a:ext cx="118214" cy="108078"/>
            </a:xfrm>
            <a:prstGeom prst="rect">
              <a:avLst/>
            </a:prstGeom>
            <a:solidFill>
              <a:srgbClr val="007F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18A1898A-2F80-41BB-9F50-C75F4A4C86BF}"/>
                </a:ext>
              </a:extLst>
            </p:cNvPr>
            <p:cNvSpPr/>
            <p:nvPr/>
          </p:nvSpPr>
          <p:spPr>
            <a:xfrm>
              <a:off x="3734459" y="1992542"/>
              <a:ext cx="118214" cy="108078"/>
            </a:xfrm>
            <a:prstGeom prst="rect">
              <a:avLst/>
            </a:prstGeom>
            <a:solidFill>
              <a:srgbClr val="82FF8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197392C7-9001-4662-8BB0-C6088D330B02}"/>
              </a:ext>
            </a:extLst>
          </p:cNvPr>
          <p:cNvGrpSpPr/>
          <p:nvPr/>
        </p:nvGrpSpPr>
        <p:grpSpPr>
          <a:xfrm>
            <a:off x="4843341" y="1521417"/>
            <a:ext cx="1916245" cy="674401"/>
            <a:chOff x="3924959" y="1621160"/>
            <a:chExt cx="1992242" cy="639477"/>
          </a:xfrm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1D3D62BA-F76E-4DFC-9860-0F9CD726B478}"/>
                </a:ext>
              </a:extLst>
            </p:cNvPr>
            <p:cNvSpPr/>
            <p:nvPr/>
          </p:nvSpPr>
          <p:spPr>
            <a:xfrm>
              <a:off x="3985792" y="1621160"/>
              <a:ext cx="1931409" cy="350931"/>
            </a:xfrm>
            <a:prstGeom prst="rect">
              <a:avLst/>
            </a:prstGeom>
          </p:spPr>
          <p:txBody>
            <a:bodyPr/>
            <a:lstStyle/>
            <a:p>
              <a:pPr defTabSz="685800">
                <a:lnSpc>
                  <a:spcPct val="120000"/>
                </a:lnSpc>
                <a:defRPr/>
              </a:pPr>
              <a:r>
                <a:rPr lang="en-US" sz="1050" dirty="0">
                  <a:solidFill>
                    <a:srgbClr val="000000"/>
                  </a:solidFill>
                  <a:latin typeface="Calibri"/>
                </a:rPr>
                <a:t>Unique to cell line</a:t>
              </a: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453745A1-CC1E-4600-BD22-7F9697E71718}"/>
                </a:ext>
              </a:extLst>
            </p:cNvPr>
            <p:cNvSpPr/>
            <p:nvPr/>
          </p:nvSpPr>
          <p:spPr>
            <a:xfrm>
              <a:off x="3985792" y="1898451"/>
              <a:ext cx="1931409" cy="362186"/>
            </a:xfrm>
            <a:prstGeom prst="rect">
              <a:avLst/>
            </a:prstGeom>
          </p:spPr>
          <p:txBody>
            <a:bodyPr/>
            <a:lstStyle/>
            <a:p>
              <a:pPr defTabSz="685800">
                <a:lnSpc>
                  <a:spcPct val="120000"/>
                </a:lnSpc>
                <a:defRPr/>
              </a:pPr>
              <a:r>
                <a:rPr lang="en-US" sz="1050" dirty="0">
                  <a:solidFill>
                    <a:srgbClr val="000000"/>
                  </a:solidFill>
                  <a:latin typeface="Calibri"/>
                </a:rPr>
                <a:t>In all 3</a:t>
              </a:r>
              <a:endParaRPr lang="en-US" sz="1050" baseline="30000" dirty="0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5C7F6D49-4EAA-4BA4-8FBE-D8F62FDF677A}"/>
                </a:ext>
              </a:extLst>
            </p:cNvPr>
            <p:cNvSpPr/>
            <p:nvPr/>
          </p:nvSpPr>
          <p:spPr>
            <a:xfrm>
              <a:off x="3985791" y="1760463"/>
              <a:ext cx="1308011" cy="297936"/>
            </a:xfrm>
            <a:prstGeom prst="rect">
              <a:avLst/>
            </a:prstGeom>
          </p:spPr>
          <p:txBody>
            <a:bodyPr/>
            <a:lstStyle/>
            <a:p>
              <a:pPr defTabSz="685800">
                <a:lnSpc>
                  <a:spcPct val="120000"/>
                </a:lnSpc>
                <a:defRPr/>
              </a:pPr>
              <a:r>
                <a:rPr lang="en-US" sz="1050" dirty="0">
                  <a:solidFill>
                    <a:srgbClr val="000000"/>
                  </a:solidFill>
                  <a:latin typeface="Calibri"/>
                </a:rPr>
                <a:t>In 2 cell lines</a:t>
              </a:r>
              <a:endParaRPr lang="en-US" sz="1050" baseline="30000" dirty="0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74616E58-B3F6-4AB9-857C-6BDA9C10B925}"/>
                </a:ext>
              </a:extLst>
            </p:cNvPr>
            <p:cNvSpPr/>
            <p:nvPr/>
          </p:nvSpPr>
          <p:spPr>
            <a:xfrm>
              <a:off x="3924959" y="1695542"/>
              <a:ext cx="118214" cy="108077"/>
            </a:xfrm>
            <a:prstGeom prst="rect">
              <a:avLst/>
            </a:prstGeom>
            <a:solidFill>
              <a:srgbClr val="00CD6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B5D0318B-7033-4670-8B31-D1162A416B54}"/>
                </a:ext>
              </a:extLst>
            </p:cNvPr>
            <p:cNvSpPr/>
            <p:nvPr/>
          </p:nvSpPr>
          <p:spPr>
            <a:xfrm>
              <a:off x="3924959" y="1839260"/>
              <a:ext cx="118214" cy="108077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510CD4C1-D4D0-4E1A-9EE3-71D38633720E}"/>
                </a:ext>
              </a:extLst>
            </p:cNvPr>
            <p:cNvSpPr/>
            <p:nvPr/>
          </p:nvSpPr>
          <p:spPr>
            <a:xfrm>
              <a:off x="3924959" y="1975902"/>
              <a:ext cx="118214" cy="108077"/>
            </a:xfrm>
            <a:prstGeom prst="rect">
              <a:avLst/>
            </a:prstGeom>
            <a:solidFill>
              <a:srgbClr val="00B3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</p:grpSp>
      <p:sp>
        <p:nvSpPr>
          <p:cNvPr id="65" name="Rectangle 64">
            <a:extLst>
              <a:ext uri="{FF2B5EF4-FFF2-40B4-BE49-F238E27FC236}">
                <a16:creationId xmlns:a16="http://schemas.microsoft.com/office/drawing/2014/main" id="{E1B093F2-113D-4EC5-AC86-D4447D7926A7}"/>
              </a:ext>
            </a:extLst>
          </p:cNvPr>
          <p:cNvSpPr/>
          <p:nvPr/>
        </p:nvSpPr>
        <p:spPr>
          <a:xfrm>
            <a:off x="3698974" y="4077221"/>
            <a:ext cx="3061309" cy="761146"/>
          </a:xfrm>
          <a:prstGeom prst="rect">
            <a:avLst/>
          </a:prstGeom>
        </p:spPr>
        <p:txBody>
          <a:bodyPr/>
          <a:lstStyle/>
          <a:p>
            <a:pPr marL="285743" indent="-285743" defTabSz="685800">
              <a:buFont typeface="Wingdings" panose="05000000000000000000" pitchFamily="2" charset="2"/>
              <a:buChar char="è"/>
              <a:defRPr/>
            </a:pPr>
            <a:r>
              <a:rPr lang="en-US" sz="1400" dirty="0">
                <a:solidFill>
                  <a:srgbClr val="4D8DC7"/>
                </a:solidFill>
                <a:latin typeface="Calibri"/>
              </a:rPr>
              <a:t>Number of off-targets is </a:t>
            </a:r>
          </a:p>
          <a:p>
            <a:pPr defTabSz="685800">
              <a:defRPr/>
            </a:pPr>
            <a:r>
              <a:rPr lang="en-US" sz="1400" dirty="0">
                <a:solidFill>
                  <a:srgbClr val="4D8DC7"/>
                </a:solidFill>
                <a:latin typeface="Calibri"/>
              </a:rPr>
              <a:t>      similar to fibroblast</a:t>
            </a:r>
          </a:p>
        </p:txBody>
      </p:sp>
      <p:pic>
        <p:nvPicPr>
          <p:cNvPr id="66" name="Picture 65">
            <a:extLst>
              <a:ext uri="{FF2B5EF4-FFF2-40B4-BE49-F238E27FC236}">
                <a16:creationId xmlns:a16="http://schemas.microsoft.com/office/drawing/2014/main" id="{436573C1-CFD2-419E-B2A1-845427CE49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74977" y="1365657"/>
            <a:ext cx="1818628" cy="765232"/>
          </a:xfrm>
          <a:prstGeom prst="rect">
            <a:avLst/>
          </a:prstGeom>
        </p:spPr>
      </p:pic>
      <p:sp>
        <p:nvSpPr>
          <p:cNvPr id="67" name="Rectangle 66">
            <a:extLst>
              <a:ext uri="{FF2B5EF4-FFF2-40B4-BE49-F238E27FC236}">
                <a16:creationId xmlns:a16="http://schemas.microsoft.com/office/drawing/2014/main" id="{55D9415D-6E77-4F36-A0CC-2DC8485CE081}"/>
              </a:ext>
            </a:extLst>
          </p:cNvPr>
          <p:cNvSpPr/>
          <p:nvPr/>
        </p:nvSpPr>
        <p:spPr>
          <a:xfrm rot="16200000">
            <a:off x="391594" y="1664240"/>
            <a:ext cx="972998" cy="644747"/>
          </a:xfrm>
          <a:prstGeom prst="rect">
            <a:avLst/>
          </a:prstGeom>
        </p:spPr>
        <p:txBody>
          <a:bodyPr/>
          <a:lstStyle/>
          <a:p>
            <a:pPr algn="ctr" defTabSz="685800">
              <a:defRPr/>
            </a:pPr>
            <a:r>
              <a:rPr lang="en-US" sz="1100" dirty="0">
                <a:solidFill>
                  <a:srgbClr val="EAB75C"/>
                </a:solidFill>
                <a:latin typeface="Calibri"/>
                <a:sym typeface="Wingdings" panose="05000000000000000000" pitchFamily="2" charset="2"/>
              </a:rPr>
              <a:t>BIO</a:t>
            </a:r>
          </a:p>
          <a:p>
            <a:pPr algn="ctr" defTabSz="685800">
              <a:defRPr/>
            </a:pPr>
            <a:r>
              <a:rPr lang="en-US" sz="1100" dirty="0">
                <a:solidFill>
                  <a:srgbClr val="EAB75C"/>
                </a:solidFill>
                <a:latin typeface="Calibri"/>
                <a:sym typeface="Wingdings" panose="05000000000000000000" pitchFamily="2" charset="2"/>
              </a:rPr>
              <a:t>1790727</a:t>
            </a:r>
            <a:endParaRPr lang="en-US" sz="1100" dirty="0">
              <a:solidFill>
                <a:srgbClr val="EAB75C"/>
              </a:solidFill>
              <a:latin typeface="Calibri"/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E98B0F0C-DFCF-46EC-BDFF-983E5B22D4C9}"/>
              </a:ext>
            </a:extLst>
          </p:cNvPr>
          <p:cNvSpPr/>
          <p:nvPr/>
        </p:nvSpPr>
        <p:spPr>
          <a:xfrm rot="16200000">
            <a:off x="300144" y="3138735"/>
            <a:ext cx="1070518" cy="302486"/>
          </a:xfrm>
          <a:prstGeom prst="rect">
            <a:avLst/>
          </a:prstGeom>
        </p:spPr>
        <p:txBody>
          <a:bodyPr/>
          <a:lstStyle/>
          <a:p>
            <a:pPr algn="ctr" defTabSz="685800">
              <a:lnSpc>
                <a:spcPct val="120000"/>
              </a:lnSpc>
              <a:spcBef>
                <a:spcPts val="300"/>
              </a:spcBef>
              <a:defRPr/>
            </a:pPr>
            <a:r>
              <a:rPr lang="en-US" sz="1100" dirty="0" err="1">
                <a:solidFill>
                  <a:srgbClr val="8000CC"/>
                </a:solidFill>
                <a:latin typeface="Calibri"/>
                <a:sym typeface="Wingdings" panose="05000000000000000000" pitchFamily="2" charset="2"/>
              </a:rPr>
              <a:t>Branaplam</a:t>
            </a:r>
            <a:endParaRPr lang="en-US" sz="1100" dirty="0">
              <a:solidFill>
                <a:srgbClr val="8000CC"/>
              </a:solidFill>
              <a:latin typeface="Calibri"/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6CE770EC-964E-4CCB-B85A-54A143CA94BA}"/>
              </a:ext>
            </a:extLst>
          </p:cNvPr>
          <p:cNvSpPr/>
          <p:nvPr/>
        </p:nvSpPr>
        <p:spPr>
          <a:xfrm rot="16200000">
            <a:off x="375261" y="2435298"/>
            <a:ext cx="972996" cy="302489"/>
          </a:xfrm>
          <a:prstGeom prst="rect">
            <a:avLst/>
          </a:prstGeom>
        </p:spPr>
        <p:txBody>
          <a:bodyPr/>
          <a:lstStyle/>
          <a:p>
            <a:pPr algn="ctr" defTabSz="685800">
              <a:lnSpc>
                <a:spcPct val="120000"/>
              </a:lnSpc>
              <a:spcBef>
                <a:spcPts val="300"/>
              </a:spcBef>
              <a:defRPr/>
            </a:pPr>
            <a:r>
              <a:rPr lang="en-US" sz="1100" dirty="0">
                <a:solidFill>
                  <a:srgbClr val="00CD66"/>
                </a:solidFill>
                <a:latin typeface="Calibri"/>
                <a:sym typeface="Wingdings" panose="05000000000000000000" pitchFamily="2" charset="2"/>
              </a:rPr>
              <a:t>Risdiplam</a:t>
            </a:r>
            <a:endParaRPr lang="en-US" sz="1100" dirty="0">
              <a:solidFill>
                <a:srgbClr val="00CD66"/>
              </a:solidFill>
              <a:latin typeface="Calibri"/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9F0B9043-0165-4FDE-9549-2A8C604F707A}"/>
              </a:ext>
            </a:extLst>
          </p:cNvPr>
          <p:cNvSpPr/>
          <p:nvPr/>
        </p:nvSpPr>
        <p:spPr>
          <a:xfrm>
            <a:off x="3841429" y="1518598"/>
            <a:ext cx="306588" cy="368448"/>
          </a:xfrm>
          <a:prstGeom prst="rect">
            <a:avLst/>
          </a:prstGeom>
        </p:spPr>
        <p:txBody>
          <a:bodyPr/>
          <a:lstStyle/>
          <a:p>
            <a:pPr algn="r" defTabSz="685800">
              <a:lnSpc>
                <a:spcPct val="120000"/>
              </a:lnSpc>
              <a:spcBef>
                <a:spcPts val="300"/>
              </a:spcBef>
              <a:defRPr/>
            </a:pPr>
            <a:r>
              <a:rPr lang="en-US" sz="1100" dirty="0">
                <a:solidFill>
                  <a:prstClr val="black">
                    <a:lumMod val="60000"/>
                    <a:lumOff val="40000"/>
                  </a:prstClr>
                </a:solidFill>
                <a:latin typeface="Calibri"/>
              </a:rPr>
              <a:t>1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11CCD679-7980-45F9-B68A-AE942FB18AAC}"/>
              </a:ext>
            </a:extLst>
          </p:cNvPr>
          <p:cNvSpPr/>
          <p:nvPr/>
        </p:nvSpPr>
        <p:spPr>
          <a:xfrm>
            <a:off x="3841429" y="1663364"/>
            <a:ext cx="306588" cy="368448"/>
          </a:xfrm>
          <a:prstGeom prst="rect">
            <a:avLst/>
          </a:prstGeom>
        </p:spPr>
        <p:txBody>
          <a:bodyPr/>
          <a:lstStyle/>
          <a:p>
            <a:pPr algn="r" defTabSz="685800">
              <a:lnSpc>
                <a:spcPct val="120000"/>
              </a:lnSpc>
              <a:spcBef>
                <a:spcPts val="300"/>
              </a:spcBef>
              <a:defRPr/>
            </a:pPr>
            <a:r>
              <a:rPr lang="en-US" sz="1100" dirty="0">
                <a:solidFill>
                  <a:prstClr val="black">
                    <a:lumMod val="60000"/>
                    <a:lumOff val="40000"/>
                  </a:prstClr>
                </a:solidFill>
                <a:latin typeface="Calibri"/>
              </a:rPr>
              <a:t>2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7339E893-56BF-43FE-B0FF-14A6F5EEBF57}"/>
              </a:ext>
            </a:extLst>
          </p:cNvPr>
          <p:cNvSpPr/>
          <p:nvPr/>
        </p:nvSpPr>
        <p:spPr>
          <a:xfrm>
            <a:off x="3841429" y="1825304"/>
            <a:ext cx="306588" cy="368448"/>
          </a:xfrm>
          <a:prstGeom prst="rect">
            <a:avLst/>
          </a:prstGeom>
        </p:spPr>
        <p:txBody>
          <a:bodyPr/>
          <a:lstStyle/>
          <a:p>
            <a:pPr algn="r" defTabSz="685800">
              <a:lnSpc>
                <a:spcPct val="120000"/>
              </a:lnSpc>
              <a:spcBef>
                <a:spcPts val="300"/>
              </a:spcBef>
              <a:defRPr/>
            </a:pPr>
            <a:r>
              <a:rPr lang="en-US" sz="1100" dirty="0">
                <a:solidFill>
                  <a:prstClr val="black">
                    <a:lumMod val="60000"/>
                    <a:lumOff val="40000"/>
                  </a:prstClr>
                </a:solidFill>
                <a:latin typeface="Calibri"/>
              </a:rPr>
              <a:t>3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1EFA4A6-E121-4D67-B83C-893E4FFB5F19}"/>
              </a:ext>
            </a:extLst>
          </p:cNvPr>
          <p:cNvSpPr/>
          <p:nvPr/>
        </p:nvSpPr>
        <p:spPr>
          <a:xfrm rot="5400000">
            <a:off x="3978659" y="2073035"/>
            <a:ext cx="306588" cy="274461"/>
          </a:xfrm>
          <a:prstGeom prst="rect">
            <a:avLst/>
          </a:prstGeom>
        </p:spPr>
        <p:txBody>
          <a:bodyPr/>
          <a:lstStyle/>
          <a:p>
            <a:pPr algn="r" defTabSz="685800">
              <a:lnSpc>
                <a:spcPct val="120000"/>
              </a:lnSpc>
              <a:spcBef>
                <a:spcPts val="300"/>
              </a:spcBef>
              <a:defRPr/>
            </a:pPr>
            <a:r>
              <a:rPr lang="en-US" sz="1600" dirty="0">
                <a:solidFill>
                  <a:prstClr val="black">
                    <a:lumMod val="60000"/>
                    <a:lumOff val="40000"/>
                  </a:prstClr>
                </a:solidFill>
                <a:latin typeface="Calibri"/>
              </a:rPr>
              <a:t>…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EBBF7BFD-F1E1-4652-85CF-DED88786D17D}"/>
              </a:ext>
            </a:extLst>
          </p:cNvPr>
          <p:cNvSpPr/>
          <p:nvPr/>
        </p:nvSpPr>
        <p:spPr>
          <a:xfrm>
            <a:off x="4215520" y="3788846"/>
            <a:ext cx="2053806" cy="368448"/>
          </a:xfrm>
          <a:prstGeom prst="rect">
            <a:avLst/>
          </a:prstGeom>
        </p:spPr>
        <p:txBody>
          <a:bodyPr/>
          <a:lstStyle/>
          <a:p>
            <a:pPr algn="ctr" defTabSz="685800">
              <a:lnSpc>
                <a:spcPct val="120000"/>
              </a:lnSpc>
              <a:spcBef>
                <a:spcPts val="300"/>
              </a:spcBef>
              <a:defRPr/>
            </a:pPr>
            <a:r>
              <a:rPr lang="en-US" sz="1100" dirty="0">
                <a:solidFill>
                  <a:srgbClr val="000000"/>
                </a:solidFill>
                <a:latin typeface="Calibri"/>
              </a:rPr>
              <a:t>Number of DSG</a:t>
            </a: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9214E85A-206C-4C99-8426-93DFDCE4059F}"/>
              </a:ext>
            </a:extLst>
          </p:cNvPr>
          <p:cNvGrpSpPr/>
          <p:nvPr/>
        </p:nvGrpSpPr>
        <p:grpSpPr>
          <a:xfrm>
            <a:off x="6717528" y="2016852"/>
            <a:ext cx="1908739" cy="648979"/>
            <a:chOff x="3924959" y="1613941"/>
            <a:chExt cx="1984438" cy="615379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26B31833-14EC-4BE8-923F-596674AFF315}"/>
                </a:ext>
              </a:extLst>
            </p:cNvPr>
            <p:cNvSpPr/>
            <p:nvPr/>
          </p:nvSpPr>
          <p:spPr>
            <a:xfrm>
              <a:off x="3977988" y="1613941"/>
              <a:ext cx="1931409" cy="350931"/>
            </a:xfrm>
            <a:prstGeom prst="rect">
              <a:avLst/>
            </a:prstGeom>
          </p:spPr>
          <p:txBody>
            <a:bodyPr/>
            <a:lstStyle/>
            <a:p>
              <a:pPr defTabSz="685800">
                <a:lnSpc>
                  <a:spcPct val="120000"/>
                </a:lnSpc>
                <a:defRPr/>
              </a:pPr>
              <a:r>
                <a:rPr lang="en-US" sz="1050" dirty="0">
                  <a:solidFill>
                    <a:srgbClr val="000000"/>
                  </a:solidFill>
                  <a:latin typeface="Calibri"/>
                </a:rPr>
                <a:t>Fibroblast only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8274D002-D1FA-443D-AA2D-FC5B81884812}"/>
                </a:ext>
              </a:extLst>
            </p:cNvPr>
            <p:cNvSpPr/>
            <p:nvPr/>
          </p:nvSpPr>
          <p:spPr>
            <a:xfrm>
              <a:off x="3977988" y="1867134"/>
              <a:ext cx="1931409" cy="362186"/>
            </a:xfrm>
            <a:prstGeom prst="rect">
              <a:avLst/>
            </a:prstGeom>
          </p:spPr>
          <p:txBody>
            <a:bodyPr/>
            <a:lstStyle/>
            <a:p>
              <a:pPr defTabSz="685800">
                <a:lnSpc>
                  <a:spcPct val="120000"/>
                </a:lnSpc>
                <a:defRPr/>
              </a:pPr>
              <a:r>
                <a:rPr lang="en-US" sz="1050" dirty="0">
                  <a:solidFill>
                    <a:srgbClr val="000000"/>
                  </a:solidFill>
                  <a:latin typeface="Calibri"/>
                </a:rPr>
                <a:t>iPSC-MN only</a:t>
              </a: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163EA901-0DC6-4897-9DCC-DFC3351D9751}"/>
                </a:ext>
              </a:extLst>
            </p:cNvPr>
            <p:cNvSpPr/>
            <p:nvPr/>
          </p:nvSpPr>
          <p:spPr>
            <a:xfrm>
              <a:off x="3977987" y="1736679"/>
              <a:ext cx="1308011" cy="297936"/>
            </a:xfrm>
            <a:prstGeom prst="rect">
              <a:avLst/>
            </a:prstGeom>
          </p:spPr>
          <p:txBody>
            <a:bodyPr/>
            <a:lstStyle/>
            <a:p>
              <a:pPr defTabSz="685800">
                <a:lnSpc>
                  <a:spcPct val="120000"/>
                </a:lnSpc>
                <a:defRPr/>
              </a:pPr>
              <a:r>
                <a:rPr lang="en-US" sz="1050" dirty="0">
                  <a:solidFill>
                    <a:srgbClr val="000000"/>
                  </a:solidFill>
                  <a:latin typeface="Calibri"/>
                </a:rPr>
                <a:t>Shared</a:t>
              </a:r>
              <a:endParaRPr lang="en-US" sz="1050" baseline="30000" dirty="0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FE727DAC-6C11-41F3-833B-F37DDAD8B72A}"/>
                </a:ext>
              </a:extLst>
            </p:cNvPr>
            <p:cNvSpPr/>
            <p:nvPr/>
          </p:nvSpPr>
          <p:spPr>
            <a:xfrm>
              <a:off x="3924959" y="1695542"/>
              <a:ext cx="118214" cy="108077"/>
            </a:xfrm>
            <a:prstGeom prst="rect">
              <a:avLst/>
            </a:prstGeom>
            <a:solidFill>
              <a:srgbClr val="FFCC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en-US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E706DDC4-ED93-46F3-885A-FC482C521E54}"/>
                </a:ext>
              </a:extLst>
            </p:cNvPr>
            <p:cNvSpPr/>
            <p:nvPr/>
          </p:nvSpPr>
          <p:spPr>
            <a:xfrm>
              <a:off x="3924959" y="1822696"/>
              <a:ext cx="118214" cy="108077"/>
            </a:xfrm>
            <a:prstGeom prst="rect">
              <a:avLst/>
            </a:prstGeom>
            <a:solidFill>
              <a:srgbClr val="00CD6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en-US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143D3645-484F-4BCF-9111-0656C97449EF}"/>
                </a:ext>
              </a:extLst>
            </p:cNvPr>
            <p:cNvSpPr/>
            <p:nvPr/>
          </p:nvSpPr>
          <p:spPr>
            <a:xfrm>
              <a:off x="3924959" y="1951833"/>
              <a:ext cx="118214" cy="108077"/>
            </a:xfrm>
            <a:prstGeom prst="rect">
              <a:avLst/>
            </a:prstGeom>
            <a:solidFill>
              <a:srgbClr val="00B3C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</p:grpSp>
      <p:sp>
        <p:nvSpPr>
          <p:cNvPr id="82" name="Rectangle 81">
            <a:extLst>
              <a:ext uri="{FF2B5EF4-FFF2-40B4-BE49-F238E27FC236}">
                <a16:creationId xmlns:a16="http://schemas.microsoft.com/office/drawing/2014/main" id="{29EC7F3C-5033-4362-AAB5-181F44A2DD1F}"/>
              </a:ext>
            </a:extLst>
          </p:cNvPr>
          <p:cNvSpPr/>
          <p:nvPr/>
        </p:nvSpPr>
        <p:spPr>
          <a:xfrm>
            <a:off x="7914673" y="2039445"/>
            <a:ext cx="1193684" cy="266702"/>
          </a:xfrm>
          <a:prstGeom prst="rect">
            <a:avLst/>
          </a:prstGeom>
        </p:spPr>
        <p:txBody>
          <a:bodyPr/>
          <a:lstStyle/>
          <a:p>
            <a:pPr algn="ctr" defTabSz="685800">
              <a:lnSpc>
                <a:spcPct val="120000"/>
              </a:lnSpc>
              <a:spcBef>
                <a:spcPts val="300"/>
              </a:spcBef>
              <a:defRPr/>
            </a:pPr>
            <a:r>
              <a:rPr lang="en-US" sz="1100" dirty="0">
                <a:solidFill>
                  <a:srgbClr val="000000"/>
                </a:solidFill>
                <a:latin typeface="Calibri"/>
              </a:rPr>
              <a:t>Number of DSG</a:t>
            </a:r>
          </a:p>
        </p:txBody>
      </p:sp>
      <p:pic>
        <p:nvPicPr>
          <p:cNvPr id="83" name="Picture 82">
            <a:extLst>
              <a:ext uri="{FF2B5EF4-FFF2-40B4-BE49-F238E27FC236}">
                <a16:creationId xmlns:a16="http://schemas.microsoft.com/office/drawing/2014/main" id="{12ABE865-5B84-4BB0-A5F7-2A4F47E6F2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74253" y="3347378"/>
            <a:ext cx="1091565" cy="385763"/>
          </a:xfrm>
          <a:prstGeom prst="rect">
            <a:avLst/>
          </a:prstGeom>
          <a:ln w="25400">
            <a:noFill/>
          </a:ln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E68AF5EB-8B76-4500-B878-5156851735B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42821" y="3808342"/>
            <a:ext cx="1122998" cy="368618"/>
          </a:xfrm>
          <a:prstGeom prst="rect">
            <a:avLst/>
          </a:prstGeom>
          <a:ln w="25400">
            <a:noFill/>
          </a:ln>
        </p:spPr>
      </p:pic>
      <p:pic>
        <p:nvPicPr>
          <p:cNvPr id="85" name="Picture 84">
            <a:extLst>
              <a:ext uri="{FF2B5EF4-FFF2-40B4-BE49-F238E27FC236}">
                <a16:creationId xmlns:a16="http://schemas.microsoft.com/office/drawing/2014/main" id="{4A967CA0-07E5-4A4C-8B29-D1EDA5EA9E9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02828" y="4311166"/>
            <a:ext cx="1097280" cy="374333"/>
          </a:xfrm>
          <a:prstGeom prst="rect">
            <a:avLst/>
          </a:prstGeom>
          <a:ln w="25400">
            <a:noFill/>
          </a:ln>
        </p:spPr>
      </p:pic>
      <p:sp>
        <p:nvSpPr>
          <p:cNvPr id="86" name="Rectangle 85">
            <a:extLst>
              <a:ext uri="{FF2B5EF4-FFF2-40B4-BE49-F238E27FC236}">
                <a16:creationId xmlns:a16="http://schemas.microsoft.com/office/drawing/2014/main" id="{7D90EDF0-1460-4A15-9B5A-B9A909C7E03B}"/>
              </a:ext>
            </a:extLst>
          </p:cNvPr>
          <p:cNvSpPr/>
          <p:nvPr/>
        </p:nvSpPr>
        <p:spPr>
          <a:xfrm>
            <a:off x="7210049" y="3129213"/>
            <a:ext cx="1593681" cy="290785"/>
          </a:xfrm>
          <a:prstGeom prst="rect">
            <a:avLst/>
          </a:prstGeom>
        </p:spPr>
        <p:txBody>
          <a:bodyPr/>
          <a:lstStyle/>
          <a:p>
            <a:pPr defTabSz="685800">
              <a:defRPr/>
            </a:pPr>
            <a:r>
              <a:rPr lang="en-US" sz="1200" dirty="0">
                <a:solidFill>
                  <a:srgbClr val="000000"/>
                </a:solidFill>
                <a:latin typeface="Calibri"/>
              </a:rPr>
              <a:t>Most enriched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66B86685-99C6-4857-B247-602D42933CE5}"/>
              </a:ext>
            </a:extLst>
          </p:cNvPr>
          <p:cNvSpPr/>
          <p:nvPr/>
        </p:nvSpPr>
        <p:spPr>
          <a:xfrm>
            <a:off x="7280889" y="3652810"/>
            <a:ext cx="1245748" cy="290785"/>
          </a:xfrm>
          <a:prstGeom prst="rect">
            <a:avLst/>
          </a:prstGeom>
        </p:spPr>
        <p:txBody>
          <a:bodyPr/>
          <a:lstStyle/>
          <a:p>
            <a:pPr defTabSz="685800">
              <a:defRPr/>
            </a:pPr>
            <a:r>
              <a:rPr lang="en-US" sz="1200" dirty="0">
                <a:solidFill>
                  <a:srgbClr val="000000"/>
                </a:solidFill>
                <a:latin typeface="Calibri"/>
              </a:rPr>
              <a:t>3-mismatch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0339D687-5118-4193-ABE9-3431065507C4}"/>
              </a:ext>
            </a:extLst>
          </p:cNvPr>
          <p:cNvSpPr/>
          <p:nvPr/>
        </p:nvSpPr>
        <p:spPr>
          <a:xfrm>
            <a:off x="7250349" y="4110800"/>
            <a:ext cx="1245748" cy="290785"/>
          </a:xfrm>
          <a:prstGeom prst="rect">
            <a:avLst/>
          </a:prstGeom>
        </p:spPr>
        <p:txBody>
          <a:bodyPr/>
          <a:lstStyle/>
          <a:p>
            <a:pPr defTabSz="685800">
              <a:defRPr/>
            </a:pPr>
            <a:r>
              <a:rPr lang="en-US" sz="1200" dirty="0">
                <a:solidFill>
                  <a:srgbClr val="000000"/>
                </a:solidFill>
                <a:latin typeface="Calibri"/>
              </a:rPr>
              <a:t>5-mismatch</a:t>
            </a:r>
          </a:p>
        </p:txBody>
      </p:sp>
      <p:sp>
        <p:nvSpPr>
          <p:cNvPr id="89" name="Rectangle: Rounded Corners 88">
            <a:extLst>
              <a:ext uri="{FF2B5EF4-FFF2-40B4-BE49-F238E27FC236}">
                <a16:creationId xmlns:a16="http://schemas.microsoft.com/office/drawing/2014/main" id="{2B771100-7EDC-4FA7-809A-3E71E94EF2AA}"/>
              </a:ext>
            </a:extLst>
          </p:cNvPr>
          <p:cNvSpPr/>
          <p:nvPr/>
        </p:nvSpPr>
        <p:spPr>
          <a:xfrm>
            <a:off x="3563913" y="822962"/>
            <a:ext cx="2919623" cy="3819693"/>
          </a:xfrm>
          <a:prstGeom prst="roundRect">
            <a:avLst/>
          </a:prstGeom>
          <a:noFill/>
          <a:ln>
            <a:solidFill>
              <a:schemeClr val="tx1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90" name="Rectangle: Rounded Corners 89">
            <a:extLst>
              <a:ext uri="{FF2B5EF4-FFF2-40B4-BE49-F238E27FC236}">
                <a16:creationId xmlns:a16="http://schemas.microsoft.com/office/drawing/2014/main" id="{1AC2B2D8-5E18-4C6E-8FD6-97576C22591F}"/>
              </a:ext>
            </a:extLst>
          </p:cNvPr>
          <p:cNvSpPr/>
          <p:nvPr/>
        </p:nvSpPr>
        <p:spPr>
          <a:xfrm>
            <a:off x="6554770" y="833151"/>
            <a:ext cx="2456965" cy="1813692"/>
          </a:xfrm>
          <a:prstGeom prst="roundRect">
            <a:avLst/>
          </a:prstGeom>
          <a:noFill/>
          <a:ln>
            <a:solidFill>
              <a:schemeClr val="tx1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91" name="Rectangle: Rounded Corners 90">
            <a:extLst>
              <a:ext uri="{FF2B5EF4-FFF2-40B4-BE49-F238E27FC236}">
                <a16:creationId xmlns:a16="http://schemas.microsoft.com/office/drawing/2014/main" id="{18B1896F-F2E7-447C-8902-E431DCDF20F2}"/>
              </a:ext>
            </a:extLst>
          </p:cNvPr>
          <p:cNvSpPr/>
          <p:nvPr/>
        </p:nvSpPr>
        <p:spPr>
          <a:xfrm>
            <a:off x="6552553" y="2684352"/>
            <a:ext cx="2456964" cy="1991622"/>
          </a:xfrm>
          <a:prstGeom prst="roundRect">
            <a:avLst/>
          </a:prstGeom>
          <a:noFill/>
          <a:ln>
            <a:solidFill>
              <a:schemeClr val="tx1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FE6E6703-9927-4F4E-B309-E04315F9E00E}"/>
              </a:ext>
            </a:extLst>
          </p:cNvPr>
          <p:cNvSpPr/>
          <p:nvPr/>
        </p:nvSpPr>
        <p:spPr>
          <a:xfrm>
            <a:off x="5542756" y="4317396"/>
            <a:ext cx="979358" cy="368448"/>
          </a:xfrm>
          <a:prstGeom prst="rect">
            <a:avLst/>
          </a:prstGeom>
        </p:spPr>
        <p:txBody>
          <a:bodyPr/>
          <a:lstStyle/>
          <a:p>
            <a:pPr algn="ctr" defTabSz="685800">
              <a:lnSpc>
                <a:spcPct val="120000"/>
              </a:lnSpc>
              <a:spcBef>
                <a:spcPts val="300"/>
              </a:spcBef>
              <a:defRPr/>
            </a:pPr>
            <a:r>
              <a:rPr lang="en-US" sz="1200" dirty="0">
                <a:solidFill>
                  <a:srgbClr val="000000"/>
                </a:solidFill>
                <a:latin typeface="Calibri"/>
              </a:rPr>
              <a:t>(*EC50)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450806CF-B95B-4D47-A824-D2E988E6BAF4}"/>
              </a:ext>
            </a:extLst>
          </p:cNvPr>
          <p:cNvSpPr/>
          <p:nvPr/>
        </p:nvSpPr>
        <p:spPr>
          <a:xfrm>
            <a:off x="1672535" y="4323948"/>
            <a:ext cx="2325018" cy="368448"/>
          </a:xfrm>
          <a:prstGeom prst="rect">
            <a:avLst/>
          </a:prstGeom>
        </p:spPr>
        <p:txBody>
          <a:bodyPr/>
          <a:lstStyle/>
          <a:p>
            <a:pPr algn="ctr" defTabSz="685800">
              <a:lnSpc>
                <a:spcPct val="120000"/>
              </a:lnSpc>
              <a:spcBef>
                <a:spcPts val="300"/>
              </a:spcBef>
              <a:defRPr/>
            </a:pPr>
            <a:r>
              <a:rPr lang="en-US" sz="1100" dirty="0">
                <a:solidFill>
                  <a:srgbClr val="000000"/>
                </a:solidFill>
                <a:latin typeface="Calibri"/>
              </a:rPr>
              <a:t>[1] </a:t>
            </a:r>
            <a:r>
              <a:rPr lang="en-US" sz="1100" dirty="0" err="1">
                <a:solidFill>
                  <a:srgbClr val="000000"/>
                </a:solidFill>
                <a:latin typeface="Calibri"/>
              </a:rPr>
              <a:t>Sivaramakhrisian</a:t>
            </a:r>
            <a:r>
              <a:rPr lang="en-US" sz="1100" dirty="0">
                <a:solidFill>
                  <a:srgbClr val="000000"/>
                </a:solidFill>
                <a:latin typeface="Calibri"/>
              </a:rPr>
              <a:t>, 2017 </a:t>
            </a:r>
          </a:p>
        </p:txBody>
      </p:sp>
    </p:spTree>
    <p:extLst>
      <p:ext uri="{BB962C8B-B14F-4D97-AF65-F5344CB8AC3E}">
        <p14:creationId xmlns:p14="http://schemas.microsoft.com/office/powerpoint/2010/main" val="4051611048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A43BC-EF71-C24F-9051-28E4079D11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53A6F5-93D3-1049-BE34-E7B13E56D1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6BAA4E-5F47-E640-8B90-67FB6D90528D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2EFB4CE-3BD6-784E-99E1-0F9FF7606B92}"/>
              </a:ext>
            </a:extLst>
          </p:cNvPr>
          <p:cNvSpPr/>
          <p:nvPr/>
        </p:nvSpPr>
        <p:spPr>
          <a:xfrm>
            <a:off x="296419" y="1045031"/>
            <a:ext cx="2783280" cy="2862322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US" sz="1200" b="1" dirty="0">
                <a:solidFill>
                  <a:srgbClr val="005B82"/>
                </a:solidFill>
              </a:rPr>
              <a:t>GTB</a:t>
            </a:r>
          </a:p>
          <a:p>
            <a:r>
              <a:rPr lang="en-US" sz="1200" dirty="0">
                <a:solidFill>
                  <a:srgbClr val="005B82"/>
                </a:solidFill>
              </a:rPr>
              <a:t>	Christina Gallo</a:t>
            </a:r>
          </a:p>
          <a:p>
            <a:r>
              <a:rPr lang="en-US" sz="1200" dirty="0">
                <a:solidFill>
                  <a:srgbClr val="005B82"/>
                </a:solidFill>
              </a:rPr>
              <a:t>	Joon Lee</a:t>
            </a:r>
          </a:p>
          <a:p>
            <a:pPr lvl="1"/>
            <a:r>
              <a:rPr lang="en-US" sz="1200" dirty="0">
                <a:solidFill>
                  <a:srgbClr val="005B82"/>
                </a:solidFill>
              </a:rPr>
              <a:t>Jessica Hurt</a:t>
            </a:r>
          </a:p>
          <a:p>
            <a:pPr lvl="1"/>
            <a:endParaRPr lang="en-US" sz="1200" dirty="0">
              <a:solidFill>
                <a:srgbClr val="005B82"/>
              </a:solidFill>
            </a:endParaRPr>
          </a:p>
          <a:p>
            <a:r>
              <a:rPr lang="en-US" sz="1200" b="1" dirty="0">
                <a:solidFill>
                  <a:srgbClr val="005B82"/>
                </a:solidFill>
                <a:sym typeface="Wingdings" panose="05000000000000000000" pitchFamily="2" charset="2"/>
              </a:rPr>
              <a:t>TCS</a:t>
            </a:r>
          </a:p>
          <a:p>
            <a:r>
              <a:rPr lang="en-US" sz="1200" dirty="0">
                <a:solidFill>
                  <a:srgbClr val="005B82"/>
                </a:solidFill>
                <a:sym typeface="Wingdings" panose="05000000000000000000" pitchFamily="2" charset="2"/>
              </a:rPr>
              <a:t>	Sebastien Rauch</a:t>
            </a:r>
          </a:p>
          <a:p>
            <a:r>
              <a:rPr lang="en-US" sz="1200" dirty="0">
                <a:solidFill>
                  <a:srgbClr val="005B82"/>
                </a:solidFill>
                <a:sym typeface="Wingdings" panose="05000000000000000000" pitchFamily="2" charset="2"/>
              </a:rPr>
              <a:t>	Paige Cundiff</a:t>
            </a:r>
          </a:p>
          <a:p>
            <a:endParaRPr lang="en-US" sz="1200" dirty="0">
              <a:solidFill>
                <a:srgbClr val="005B82"/>
              </a:solidFill>
            </a:endParaRPr>
          </a:p>
          <a:p>
            <a:r>
              <a:rPr lang="en-US" sz="1200" b="1" dirty="0">
                <a:solidFill>
                  <a:srgbClr val="005B82"/>
                </a:solidFill>
              </a:rPr>
              <a:t>NGS</a:t>
            </a:r>
          </a:p>
          <a:p>
            <a:r>
              <a:rPr lang="en-US" sz="1200" dirty="0">
                <a:solidFill>
                  <a:srgbClr val="005B82"/>
                </a:solidFill>
              </a:rPr>
              <a:t>        Ravi Challa</a:t>
            </a:r>
          </a:p>
          <a:p>
            <a:r>
              <a:rPr lang="en-US" sz="1200" dirty="0">
                <a:solidFill>
                  <a:srgbClr val="005B82"/>
                </a:solidFill>
              </a:rPr>
              <a:t>        Thomas Carlile</a:t>
            </a:r>
          </a:p>
          <a:p>
            <a:r>
              <a:rPr lang="en-US" sz="1200" dirty="0">
                <a:solidFill>
                  <a:srgbClr val="005B82"/>
                </a:solidFill>
              </a:rPr>
              <a:t>        Mei Liu</a:t>
            </a:r>
          </a:p>
          <a:p>
            <a:r>
              <a:rPr lang="en-US" sz="1200" dirty="0">
                <a:solidFill>
                  <a:srgbClr val="005B82"/>
                </a:solidFill>
              </a:rPr>
              <a:t>        Chao Sun</a:t>
            </a:r>
          </a:p>
          <a:p>
            <a:endParaRPr lang="en-US" sz="1200" dirty="0">
              <a:solidFill>
                <a:srgbClr val="005B82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62F0AD8-B88E-5D0F-1003-AA56C36A057D}"/>
              </a:ext>
            </a:extLst>
          </p:cNvPr>
          <p:cNvSpPr/>
          <p:nvPr/>
        </p:nvSpPr>
        <p:spPr>
          <a:xfrm>
            <a:off x="3079699" y="1045031"/>
            <a:ext cx="2872284" cy="2308324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US" sz="1200" b="1" dirty="0">
                <a:solidFill>
                  <a:srgbClr val="005B82"/>
                </a:solidFill>
                <a:sym typeface="Wingdings" panose="05000000000000000000" pitchFamily="2" charset="2"/>
              </a:rPr>
              <a:t>NDRU</a:t>
            </a:r>
          </a:p>
          <a:p>
            <a:r>
              <a:rPr lang="en-US" sz="1200" b="0" i="0" dirty="0">
                <a:solidFill>
                  <a:srgbClr val="005B82"/>
                </a:solidFill>
                <a:effectLst/>
                <a:latin typeface="Arial" panose="020B0604020202020204" pitchFamily="34" charset="0"/>
              </a:rPr>
              <a:t>	Catherine Guardado</a:t>
            </a:r>
          </a:p>
          <a:p>
            <a:endParaRPr lang="en-US" sz="1200" b="0" i="0" dirty="0">
              <a:solidFill>
                <a:srgbClr val="005B82"/>
              </a:solidFill>
              <a:effectLst/>
              <a:latin typeface="Arial" panose="020B0604020202020204" pitchFamily="34" charset="0"/>
            </a:endParaRPr>
          </a:p>
          <a:p>
            <a:r>
              <a:rPr lang="en-US" sz="1200" b="1" i="0" dirty="0">
                <a:solidFill>
                  <a:srgbClr val="005B82"/>
                </a:solidFill>
                <a:effectLst/>
                <a:latin typeface="Arial" panose="020B0604020202020204" pitchFamily="34" charset="0"/>
              </a:rPr>
              <a:t>Med Chem</a:t>
            </a:r>
          </a:p>
          <a:p>
            <a:r>
              <a:rPr lang="en-US" sz="1200" dirty="0">
                <a:solidFill>
                  <a:srgbClr val="005B82"/>
                </a:solidFill>
                <a:sym typeface="Wingdings" panose="05000000000000000000" pitchFamily="2" charset="2"/>
              </a:rPr>
              <a:t>	Magnus Pfaffenbach</a:t>
            </a:r>
          </a:p>
          <a:p>
            <a:r>
              <a:rPr lang="en-US" sz="1200" dirty="0">
                <a:solidFill>
                  <a:srgbClr val="005B82"/>
                </a:solidFill>
                <a:sym typeface="Wingdings" panose="05000000000000000000" pitchFamily="2" charset="2"/>
              </a:rPr>
              <a:t>	James Harvey</a:t>
            </a:r>
          </a:p>
          <a:p>
            <a:endParaRPr lang="en-US" sz="1200" dirty="0">
              <a:solidFill>
                <a:srgbClr val="005B82"/>
              </a:solidFill>
              <a:sym typeface="Wingdings" panose="05000000000000000000" pitchFamily="2" charset="2"/>
            </a:endParaRPr>
          </a:p>
          <a:p>
            <a:r>
              <a:rPr lang="en-US" sz="1200" b="1" dirty="0">
                <a:solidFill>
                  <a:srgbClr val="005B82"/>
                </a:solidFill>
              </a:rPr>
              <a:t>Chem Biol Proteomics</a:t>
            </a:r>
          </a:p>
          <a:p>
            <a:r>
              <a:rPr lang="en-US" sz="1200" dirty="0">
                <a:solidFill>
                  <a:srgbClr val="005B82"/>
                </a:solidFill>
              </a:rPr>
              <a:t>       Mercedes Beyna</a:t>
            </a:r>
          </a:p>
          <a:p>
            <a:r>
              <a:rPr lang="en-US" sz="1200" dirty="0">
                <a:solidFill>
                  <a:srgbClr val="005B82"/>
                </a:solidFill>
              </a:rPr>
              <a:t>       Susanne Swalley</a:t>
            </a:r>
          </a:p>
          <a:p>
            <a:endParaRPr lang="en-US" sz="1200" dirty="0">
              <a:solidFill>
                <a:srgbClr val="005B82"/>
              </a:solidFill>
              <a:sym typeface="Wingdings" panose="05000000000000000000" pitchFamily="2" charset="2"/>
            </a:endParaRPr>
          </a:p>
          <a:p>
            <a:endParaRPr lang="en-US" sz="1200" dirty="0">
              <a:solidFill>
                <a:srgbClr val="005B82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A14FA85-5914-08C5-2978-041DAB7832CC}"/>
              </a:ext>
            </a:extLst>
          </p:cNvPr>
          <p:cNvSpPr/>
          <p:nvPr/>
        </p:nvSpPr>
        <p:spPr>
          <a:xfrm>
            <a:off x="6161990" y="1045031"/>
            <a:ext cx="2360218" cy="1938992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US" sz="1200" b="1" dirty="0">
                <a:solidFill>
                  <a:srgbClr val="005B82"/>
                </a:solidFill>
              </a:rPr>
              <a:t>TDS</a:t>
            </a:r>
          </a:p>
          <a:p>
            <a:r>
              <a:rPr lang="en-US" sz="1200" dirty="0">
                <a:solidFill>
                  <a:srgbClr val="005B82"/>
                </a:solidFill>
              </a:rPr>
              <a:t>	Zhen Gao</a:t>
            </a:r>
          </a:p>
          <a:p>
            <a:r>
              <a:rPr lang="en-US" sz="1200" dirty="0">
                <a:solidFill>
                  <a:srgbClr val="005B82"/>
                </a:solidFill>
                <a:sym typeface="Wingdings" panose="05000000000000000000" pitchFamily="2" charset="2"/>
              </a:rPr>
              <a:t>	Yirui Chen</a:t>
            </a:r>
          </a:p>
          <a:p>
            <a:r>
              <a:rPr lang="en-US" sz="1200" dirty="0">
                <a:solidFill>
                  <a:srgbClr val="005B82"/>
                </a:solidFill>
                <a:sym typeface="Wingdings" panose="05000000000000000000" pitchFamily="2" charset="2"/>
              </a:rPr>
              <a:t>           Somya Negi</a:t>
            </a:r>
          </a:p>
          <a:p>
            <a:r>
              <a:rPr lang="en-US" sz="1200" b="1" dirty="0">
                <a:solidFill>
                  <a:srgbClr val="005B82"/>
                </a:solidFill>
                <a:sym typeface="Wingdings" panose="05000000000000000000" pitchFamily="2" charset="2"/>
              </a:rPr>
              <a:t>DLI</a:t>
            </a:r>
          </a:p>
          <a:p>
            <a:r>
              <a:rPr lang="en-US" sz="1200" dirty="0">
                <a:solidFill>
                  <a:srgbClr val="005B82"/>
                </a:solidFill>
                <a:sym typeface="Wingdings" panose="05000000000000000000" pitchFamily="2" charset="2"/>
              </a:rPr>
              <a:t>	Eric Marshall</a:t>
            </a:r>
          </a:p>
          <a:p>
            <a:endParaRPr lang="en-US" sz="1200" dirty="0">
              <a:solidFill>
                <a:srgbClr val="005B82"/>
              </a:solidFill>
              <a:sym typeface="Wingdings" panose="05000000000000000000" pitchFamily="2" charset="2"/>
            </a:endParaRPr>
          </a:p>
          <a:p>
            <a:r>
              <a:rPr lang="en-US" sz="1200" b="1" dirty="0" err="1">
                <a:solidFill>
                  <a:srgbClr val="005B82"/>
                </a:solidFill>
                <a:sym typeface="Wingdings" panose="05000000000000000000" pitchFamily="2" charset="2"/>
              </a:rPr>
              <a:t>BioInfoRx</a:t>
            </a:r>
            <a:endParaRPr lang="en-US" sz="1200" b="1" dirty="0">
              <a:solidFill>
                <a:srgbClr val="005B82"/>
              </a:solidFill>
              <a:sym typeface="Wingdings" panose="05000000000000000000" pitchFamily="2" charset="2"/>
            </a:endParaRPr>
          </a:p>
          <a:p>
            <a:r>
              <a:rPr lang="en-US" sz="1200" dirty="0">
                <a:solidFill>
                  <a:srgbClr val="005B82"/>
                </a:solidFill>
                <a:sym typeface="Wingdings" panose="05000000000000000000" pitchFamily="2" charset="2"/>
              </a:rPr>
              <a:t>	Xinmin Zhang</a:t>
            </a:r>
          </a:p>
          <a:p>
            <a:r>
              <a:rPr lang="en-US" sz="1200" dirty="0">
                <a:solidFill>
                  <a:srgbClr val="005B82"/>
                </a:solidFill>
                <a:sym typeface="Wingdings" panose="05000000000000000000" pitchFamily="2" charset="2"/>
              </a:rPr>
              <a:t>	Derrick Cheng</a:t>
            </a:r>
            <a:endParaRPr lang="en-US" sz="1200" dirty="0">
              <a:solidFill>
                <a:srgbClr val="005B8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0435012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1311E52-07DD-4E3F-9C6B-4C10CBD60631}"/>
              </a:ext>
            </a:extLst>
          </p:cNvPr>
          <p:cNvSpPr txBox="1"/>
          <p:nvPr/>
        </p:nvSpPr>
        <p:spPr>
          <a:xfrm>
            <a:off x="57151" y="29602"/>
            <a:ext cx="851534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dirty="0">
                <a:solidFill>
                  <a:schemeClr val="bg1"/>
                </a:solidFill>
              </a:rPr>
              <a:t>Near 5’SS, </a:t>
            </a:r>
            <a:r>
              <a:rPr lang="en-US" sz="2700" b="1" dirty="0" err="1">
                <a:solidFill>
                  <a:schemeClr val="bg1"/>
                </a:solidFill>
              </a:rPr>
              <a:t>AnGA|GTAAG</a:t>
            </a:r>
            <a:r>
              <a:rPr lang="en-US" sz="2700" b="1" dirty="0">
                <a:solidFill>
                  <a:schemeClr val="bg1"/>
                </a:solidFill>
              </a:rPr>
              <a:t> is found as enriched motif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8B213D9-369F-4234-AD7D-9FD7E391CF45}"/>
              </a:ext>
            </a:extLst>
          </p:cNvPr>
          <p:cNvSpPr txBox="1"/>
          <p:nvPr/>
        </p:nvSpPr>
        <p:spPr>
          <a:xfrm>
            <a:off x="376193" y="857250"/>
            <a:ext cx="445770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bg1"/>
                </a:solidFill>
              </a:rPr>
              <a:t>Homer, background matched by ±5bp from random exons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23AACF2-B40E-4832-A6DB-B6F42078B1EE}"/>
              </a:ext>
            </a:extLst>
          </p:cNvPr>
          <p:cNvSpPr txBox="1"/>
          <p:nvPr/>
        </p:nvSpPr>
        <p:spPr>
          <a:xfrm>
            <a:off x="720903" y="1411377"/>
            <a:ext cx="187138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bg1"/>
                </a:solidFill>
              </a:rPr>
              <a:t>HNDS0006_01, </a:t>
            </a:r>
            <a:r>
              <a:rPr lang="en-US" sz="1350" dirty="0" err="1">
                <a:solidFill>
                  <a:schemeClr val="bg1"/>
                </a:solidFill>
              </a:rPr>
              <a:t>dPSI</a:t>
            </a:r>
            <a:r>
              <a:rPr lang="en-US" sz="1350" dirty="0">
                <a:solidFill>
                  <a:schemeClr val="bg1"/>
                </a:solidFill>
              </a:rPr>
              <a:t>&gt;0.3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A8B1DF6-C349-44C4-BB81-AD233BFC67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100" y="1758277"/>
            <a:ext cx="1685362" cy="71429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8FDF27B-6ACF-488E-AC81-1D8F6C7142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101" y="2549052"/>
            <a:ext cx="1676024" cy="76564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2D2975A-1947-486E-AAF0-921C62191A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100" y="3349152"/>
            <a:ext cx="1657350" cy="76564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9026FA5-573A-4250-8503-D5E7D082A09B}"/>
              </a:ext>
            </a:extLst>
          </p:cNvPr>
          <p:cNvSpPr txBox="1"/>
          <p:nvPr/>
        </p:nvSpPr>
        <p:spPr>
          <a:xfrm>
            <a:off x="83439" y="2042847"/>
            <a:ext cx="74295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bg1"/>
                </a:solidFill>
              </a:rPr>
              <a:t>40nM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AFE1C90-555D-4AD4-9153-3998521D7BA5}"/>
              </a:ext>
            </a:extLst>
          </p:cNvPr>
          <p:cNvSpPr txBox="1"/>
          <p:nvPr/>
        </p:nvSpPr>
        <p:spPr>
          <a:xfrm>
            <a:off x="60773" y="2693935"/>
            <a:ext cx="74295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bg1"/>
                </a:solidFill>
              </a:rPr>
              <a:t>120nM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33D43FF-20C5-42B4-8D70-22D844ABD8CC}"/>
              </a:ext>
            </a:extLst>
          </p:cNvPr>
          <p:cNvSpPr txBox="1"/>
          <p:nvPr/>
        </p:nvSpPr>
        <p:spPr>
          <a:xfrm>
            <a:off x="57150" y="3594458"/>
            <a:ext cx="74295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bg1"/>
                </a:solidFill>
              </a:rPr>
              <a:t>400nM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C90B32F-738E-4E52-9DD4-207BB545C4DE}"/>
              </a:ext>
            </a:extLst>
          </p:cNvPr>
          <p:cNvSpPr txBox="1"/>
          <p:nvPr/>
        </p:nvSpPr>
        <p:spPr>
          <a:xfrm>
            <a:off x="720903" y="4283929"/>
            <a:ext cx="374138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bg1"/>
                </a:solidFill>
              </a:rPr>
              <a:t>(The other cell lines showed very similar results)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56DFCE73-7F75-455F-9F5F-85436BEAAF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54082" y="1758277"/>
            <a:ext cx="1747433" cy="754356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EB9DDAF0-9C71-4130-B981-A9724EA50D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54082" y="2512633"/>
            <a:ext cx="1747433" cy="822608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7AD3DF0B-BB61-4878-8C31-EE030410302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41492" y="3309143"/>
            <a:ext cx="1747433" cy="830031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D384EDD4-A847-4B04-874D-6B5690BE32A3}"/>
              </a:ext>
            </a:extLst>
          </p:cNvPr>
          <p:cNvSpPr txBox="1"/>
          <p:nvPr/>
        </p:nvSpPr>
        <p:spPr>
          <a:xfrm>
            <a:off x="722975" y="4532485"/>
            <a:ext cx="331470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bg1"/>
                </a:solidFill>
              </a:rPr>
              <a:t>(±100bp also showed very similar result)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B7873456-8D0D-4B6A-8615-2AA3A444225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43501" y="2261626"/>
            <a:ext cx="3796904" cy="938774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28984305-A899-4185-8658-763C295A9F68}"/>
              </a:ext>
            </a:extLst>
          </p:cNvPr>
          <p:cNvSpPr/>
          <p:nvPr/>
        </p:nvSpPr>
        <p:spPr>
          <a:xfrm>
            <a:off x="8158596" y="2967382"/>
            <a:ext cx="471054" cy="1053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2F32CBB8-CFE8-427C-B8EF-237CCA66D818}"/>
              </a:ext>
            </a:extLst>
          </p:cNvPr>
          <p:cNvSpPr/>
          <p:nvPr/>
        </p:nvSpPr>
        <p:spPr>
          <a:xfrm>
            <a:off x="8157246" y="2446373"/>
            <a:ext cx="502920" cy="1053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1311E52-07DD-4E3F-9C6B-4C10CBD60631}"/>
              </a:ext>
            </a:extLst>
          </p:cNvPr>
          <p:cNvSpPr txBox="1"/>
          <p:nvPr/>
        </p:nvSpPr>
        <p:spPr>
          <a:xfrm>
            <a:off x="367906" y="633402"/>
            <a:ext cx="643294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bg1"/>
                </a:solidFill>
              </a:rPr>
              <a:t>iPSC-MN + </a:t>
            </a:r>
            <a:r>
              <a:rPr lang="en-US" sz="1350" dirty="0" err="1">
                <a:solidFill>
                  <a:schemeClr val="bg1"/>
                </a:solidFill>
              </a:rPr>
              <a:t>Risdiplam</a:t>
            </a:r>
            <a:r>
              <a:rPr lang="en-US" sz="1350" dirty="0">
                <a:solidFill>
                  <a:schemeClr val="bg1"/>
                </a:solidFill>
              </a:rPr>
              <a:t>, “Spliced Exon” from </a:t>
            </a:r>
            <a:r>
              <a:rPr lang="en-US" sz="1350" b="1" dirty="0" err="1">
                <a:solidFill>
                  <a:schemeClr val="bg1"/>
                </a:solidFill>
              </a:rPr>
              <a:t>rMATS</a:t>
            </a:r>
            <a:r>
              <a:rPr lang="en-US" sz="1350" b="1" dirty="0">
                <a:solidFill>
                  <a:schemeClr val="bg1"/>
                </a:solidFill>
              </a:rPr>
              <a:t> only</a:t>
            </a:r>
            <a:r>
              <a:rPr lang="en-US" sz="1350" dirty="0">
                <a:solidFill>
                  <a:schemeClr val="bg1"/>
                </a:solidFill>
              </a:rPr>
              <a:t>,</a:t>
            </a:r>
            <a:r>
              <a:rPr lang="en-US" sz="1350" b="1" dirty="0">
                <a:solidFill>
                  <a:schemeClr val="bg1"/>
                </a:solidFill>
              </a:rPr>
              <a:t> ±5bp </a:t>
            </a:r>
            <a:r>
              <a:rPr lang="en-US" sz="1350" dirty="0">
                <a:solidFill>
                  <a:schemeClr val="bg1"/>
                </a:solidFill>
              </a:rPr>
              <a:t>from the end of the exon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23AACF2-B40E-4832-A6DB-B6F42078B1EE}"/>
              </a:ext>
            </a:extLst>
          </p:cNvPr>
          <p:cNvSpPr txBox="1"/>
          <p:nvPr/>
        </p:nvSpPr>
        <p:spPr>
          <a:xfrm>
            <a:off x="2692109" y="1415218"/>
            <a:ext cx="187138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bg1"/>
                </a:solidFill>
              </a:rPr>
              <a:t>HNDS0006_01, </a:t>
            </a:r>
            <a:r>
              <a:rPr lang="en-US" sz="1350" dirty="0" err="1">
                <a:solidFill>
                  <a:schemeClr val="bg1"/>
                </a:solidFill>
              </a:rPr>
              <a:t>dPSI</a:t>
            </a:r>
            <a:r>
              <a:rPr lang="en-US" sz="1350" dirty="0">
                <a:solidFill>
                  <a:schemeClr val="bg1"/>
                </a:solidFill>
              </a:rPr>
              <a:t>&gt;0.1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23AACF2-B40E-4832-A6DB-B6F42078B1EE}"/>
              </a:ext>
            </a:extLst>
          </p:cNvPr>
          <p:cNvSpPr txBox="1"/>
          <p:nvPr/>
        </p:nvSpPr>
        <p:spPr>
          <a:xfrm>
            <a:off x="5498902" y="1899788"/>
            <a:ext cx="308610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bg1"/>
                </a:solidFill>
              </a:rPr>
              <a:t>comparison: </a:t>
            </a:r>
            <a:r>
              <a:rPr lang="en-US" sz="1350" dirty="0" err="1">
                <a:solidFill>
                  <a:schemeClr val="bg1"/>
                </a:solidFill>
              </a:rPr>
              <a:t>Sivaramakrishnan</a:t>
            </a:r>
            <a:r>
              <a:rPr lang="en-US" sz="1350" dirty="0">
                <a:solidFill>
                  <a:schemeClr val="bg1"/>
                </a:solidFill>
              </a:rPr>
              <a:t>, 2017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23AACF2-B40E-4832-A6DB-B6F42078B1EE}"/>
              </a:ext>
            </a:extLst>
          </p:cNvPr>
          <p:cNvSpPr txBox="1"/>
          <p:nvPr/>
        </p:nvSpPr>
        <p:spPr>
          <a:xfrm>
            <a:off x="5486400" y="3380602"/>
            <a:ext cx="308610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bg1"/>
                </a:solidFill>
              </a:rPr>
              <a:t>(“AAAAAGAAAGAAA” was not detected in the internal dataset)</a:t>
            </a:r>
          </a:p>
        </p:txBody>
      </p:sp>
    </p:spTree>
    <p:extLst>
      <p:ext uri="{BB962C8B-B14F-4D97-AF65-F5344CB8AC3E}">
        <p14:creationId xmlns:p14="http://schemas.microsoft.com/office/powerpoint/2010/main" val="6571957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3637761" y="1503760"/>
            <a:ext cx="5314950" cy="3525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1D9F43AA-2C03-43CC-ADE4-EC87CE21A7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5111" y="1657350"/>
            <a:ext cx="1874050" cy="120806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E465201-BDF4-4E00-A079-F22FCE27DB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2535" y="1657351"/>
            <a:ext cx="1714007" cy="119774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04315C2-5659-4E03-8EA5-3927FC2182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1843" y="2843985"/>
            <a:ext cx="1507331" cy="2078831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4ACF6D9E-C7C4-47D3-8540-F721296F11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02198" y="2954037"/>
            <a:ext cx="1825775" cy="1994545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BEF60015-8EB5-4A34-BED1-9E1E464B556B}"/>
              </a:ext>
            </a:extLst>
          </p:cNvPr>
          <p:cNvSpPr txBox="1"/>
          <p:nvPr/>
        </p:nvSpPr>
        <p:spPr>
          <a:xfrm>
            <a:off x="3883444" y="4537110"/>
            <a:ext cx="1371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Campagne</a:t>
            </a:r>
            <a:r>
              <a:rPr lang="en-US" sz="1200" dirty="0"/>
              <a:t> 2019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DC491F0-8827-4151-A500-B351F1E145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83187" y="1778474"/>
            <a:ext cx="1309472" cy="1030722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5502" y="3165319"/>
            <a:ext cx="1585913" cy="10072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6" name="TextBox 105">
            <a:extLst>
              <a:ext uri="{FF2B5EF4-FFF2-40B4-BE49-F238E27FC236}">
                <a16:creationId xmlns:a16="http://schemas.microsoft.com/office/drawing/2014/main" id="{E6F5A150-F231-4381-94CB-22D714AF292B}"/>
              </a:ext>
            </a:extLst>
          </p:cNvPr>
          <p:cNvSpPr txBox="1"/>
          <p:nvPr/>
        </p:nvSpPr>
        <p:spPr>
          <a:xfrm>
            <a:off x="57151" y="1"/>
            <a:ext cx="85153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dirty="0">
                <a:solidFill>
                  <a:schemeClr val="bg1"/>
                </a:solidFill>
              </a:rPr>
              <a:t>A-1G becomes an off-target only when canonical TAAG is not in place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F71973B8-5EF0-44BB-9D0D-A60B004257D4}"/>
              </a:ext>
            </a:extLst>
          </p:cNvPr>
          <p:cNvSpPr txBox="1"/>
          <p:nvPr/>
        </p:nvSpPr>
        <p:spPr>
          <a:xfrm>
            <a:off x="4349230" y="627882"/>
            <a:ext cx="7225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SMN-C5</a:t>
            </a:r>
          </a:p>
        </p:txBody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C4939F0C-BE2C-484C-9592-0C286285283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6502" y="3648727"/>
            <a:ext cx="1316630" cy="697346"/>
          </a:xfrm>
          <a:prstGeom prst="rect">
            <a:avLst/>
          </a:prstGeom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65A9B975-945A-4234-854B-FE83E33D1F60}"/>
              </a:ext>
            </a:extLst>
          </p:cNvPr>
          <p:cNvSpPr txBox="1"/>
          <p:nvPr/>
        </p:nvSpPr>
        <p:spPr>
          <a:xfrm>
            <a:off x="654001" y="3391971"/>
            <a:ext cx="68163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err="1">
                <a:solidFill>
                  <a:schemeClr val="bg1"/>
                </a:solidFill>
              </a:rPr>
              <a:t>Risdiplam</a:t>
            </a:r>
            <a:endParaRPr lang="en-US" sz="1050" dirty="0">
              <a:solidFill>
                <a:schemeClr val="bg1"/>
              </a:solidFill>
            </a:endParaRP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A428A4B9-9754-4433-B2DA-8EDDF04E745B}"/>
              </a:ext>
            </a:extLst>
          </p:cNvPr>
          <p:cNvGrpSpPr/>
          <p:nvPr/>
        </p:nvGrpSpPr>
        <p:grpSpPr>
          <a:xfrm>
            <a:off x="707525" y="1587517"/>
            <a:ext cx="868790" cy="1828800"/>
            <a:chOff x="6815406" y="2532471"/>
            <a:chExt cx="1158386" cy="2438400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2455C95B-4AA8-4935-85E8-77B850C49C3C}"/>
                </a:ext>
              </a:extLst>
            </p:cNvPr>
            <p:cNvSpPr txBox="1"/>
            <p:nvPr/>
          </p:nvSpPr>
          <p:spPr>
            <a:xfrm rot="16200000">
              <a:off x="5934760" y="3413117"/>
              <a:ext cx="2438400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50" dirty="0">
                  <a:solidFill>
                    <a:schemeClr val="bg1"/>
                  </a:solidFill>
                </a:rPr>
                <a:t>num. mismatch</a:t>
              </a:r>
            </a:p>
            <a:p>
              <a:pPr algn="ctr"/>
              <a:r>
                <a:rPr lang="en-US" sz="1350" dirty="0">
                  <a:solidFill>
                    <a:schemeClr val="bg1"/>
                  </a:solidFill>
                </a:rPr>
                <a:t>From </a:t>
              </a:r>
              <a:r>
                <a:rPr lang="en-US" sz="1350" dirty="0" err="1">
                  <a:solidFill>
                    <a:schemeClr val="bg1"/>
                  </a:solidFill>
                </a:rPr>
                <a:t>AnGAGTAAG</a:t>
              </a:r>
              <a:endParaRPr lang="en-US" sz="1350" dirty="0">
                <a:solidFill>
                  <a:schemeClr val="bg1"/>
                </a:solidFill>
              </a:endParaRPr>
            </a:p>
          </p:txBody>
        </p: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5C890F07-FBB1-4505-9061-8E7514DBA87E}"/>
                </a:ext>
              </a:extLst>
            </p:cNvPr>
            <p:cNvGrpSpPr/>
            <p:nvPr/>
          </p:nvGrpSpPr>
          <p:grpSpPr>
            <a:xfrm>
              <a:off x="7454244" y="2920583"/>
              <a:ext cx="519548" cy="1546574"/>
              <a:chOff x="6790458" y="2967139"/>
              <a:chExt cx="320850" cy="1153125"/>
            </a:xfrm>
          </p:grpSpPr>
          <p:pic>
            <p:nvPicPr>
              <p:cNvPr id="52" name="Picture 51">
                <a:extLst>
                  <a:ext uri="{FF2B5EF4-FFF2-40B4-BE49-F238E27FC236}">
                    <a16:creationId xmlns:a16="http://schemas.microsoft.com/office/drawing/2014/main" id="{899E8424-1DCF-44AC-8837-083E92B67F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790458" y="3000124"/>
                <a:ext cx="228600" cy="1120140"/>
              </a:xfrm>
              <a:prstGeom prst="rect">
                <a:avLst/>
              </a:prstGeom>
            </p:spPr>
          </p:pic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916D2316-762C-46BD-AAD9-014F6A73F608}"/>
                  </a:ext>
                </a:extLst>
              </p:cNvPr>
              <p:cNvSpPr txBox="1"/>
              <p:nvPr/>
            </p:nvSpPr>
            <p:spPr>
              <a:xfrm>
                <a:off x="6961905" y="2967139"/>
                <a:ext cx="149403" cy="2467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13" dirty="0">
                    <a:solidFill>
                      <a:schemeClr val="bg1"/>
                    </a:solidFill>
                  </a:rPr>
                  <a:t>6</a:t>
                </a: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38AB219-FA57-4FD1-8967-CB8B8F37A8A4}"/>
                  </a:ext>
                </a:extLst>
              </p:cNvPr>
              <p:cNvSpPr txBox="1"/>
              <p:nvPr/>
            </p:nvSpPr>
            <p:spPr>
              <a:xfrm>
                <a:off x="6961905" y="3130748"/>
                <a:ext cx="149403" cy="2467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13" dirty="0">
                    <a:solidFill>
                      <a:schemeClr val="bg1"/>
                    </a:solidFill>
                  </a:rPr>
                  <a:t>5</a:t>
                </a: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E237453D-3EB2-4A7A-BD79-2B7B9BD50164}"/>
                  </a:ext>
                </a:extLst>
              </p:cNvPr>
              <p:cNvSpPr txBox="1"/>
              <p:nvPr/>
            </p:nvSpPr>
            <p:spPr>
              <a:xfrm>
                <a:off x="6961905" y="3286125"/>
                <a:ext cx="149403" cy="2467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13" dirty="0">
                    <a:solidFill>
                      <a:schemeClr val="bg1"/>
                    </a:solidFill>
                  </a:rPr>
                  <a:t>4</a:t>
                </a: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91F04D3-68B5-4D6B-9C90-EE04269A72ED}"/>
                  </a:ext>
                </a:extLst>
              </p:cNvPr>
              <p:cNvSpPr txBox="1"/>
              <p:nvPr/>
            </p:nvSpPr>
            <p:spPr>
              <a:xfrm>
                <a:off x="6961906" y="3419475"/>
                <a:ext cx="149402" cy="2467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13" dirty="0">
                    <a:solidFill>
                      <a:schemeClr val="bg1"/>
                    </a:solidFill>
                  </a:rPr>
                  <a:t>3</a:t>
                </a: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5E54DF40-CD48-4355-98DB-D25D47B5820C}"/>
                  </a:ext>
                </a:extLst>
              </p:cNvPr>
              <p:cNvSpPr txBox="1"/>
              <p:nvPr/>
            </p:nvSpPr>
            <p:spPr>
              <a:xfrm>
                <a:off x="6961905" y="3571875"/>
                <a:ext cx="149403" cy="2467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13" dirty="0">
                    <a:solidFill>
                      <a:schemeClr val="bg1"/>
                    </a:solidFill>
                  </a:rPr>
                  <a:t>2</a:t>
                </a: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D19DB9BA-0E35-426D-859B-2E9DB41B0252}"/>
                  </a:ext>
                </a:extLst>
              </p:cNvPr>
              <p:cNvSpPr txBox="1"/>
              <p:nvPr/>
            </p:nvSpPr>
            <p:spPr>
              <a:xfrm>
                <a:off x="6961905" y="3714750"/>
                <a:ext cx="149403" cy="2467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13" dirty="0">
                    <a:solidFill>
                      <a:schemeClr val="bg1"/>
                    </a:solidFill>
                  </a:rPr>
                  <a:t>1</a:t>
                </a: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CF804AD8-9DEF-41DD-9479-2C3D75955250}"/>
                  </a:ext>
                </a:extLst>
              </p:cNvPr>
              <p:cNvSpPr txBox="1"/>
              <p:nvPr/>
            </p:nvSpPr>
            <p:spPr>
              <a:xfrm>
                <a:off x="6961905" y="3867150"/>
                <a:ext cx="149403" cy="2467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13" dirty="0">
                    <a:solidFill>
                      <a:schemeClr val="bg1"/>
                    </a:solidFill>
                  </a:rPr>
                  <a:t>0</a:t>
                </a:r>
              </a:p>
            </p:txBody>
          </p:sp>
        </p:grpSp>
      </p:grpSp>
      <p:pic>
        <p:nvPicPr>
          <p:cNvPr id="69" name="Picture 68">
            <a:extLst>
              <a:ext uri="{FF2B5EF4-FFF2-40B4-BE49-F238E27FC236}">
                <a16:creationId xmlns:a16="http://schemas.microsoft.com/office/drawing/2014/main" id="{E5931836-A7BB-4269-AFE6-02A6852C35B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65905" y="2170008"/>
            <a:ext cx="1082861" cy="382351"/>
          </a:xfrm>
          <a:prstGeom prst="rect">
            <a:avLst/>
          </a:prstGeom>
          <a:noFill/>
          <a:ln w="25400">
            <a:solidFill>
              <a:srgbClr val="A020F0"/>
            </a:solidFill>
          </a:ln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376D3AC3-E4AC-4BA1-9701-DF1CF27F495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69196" y="1320769"/>
            <a:ext cx="1068907" cy="379559"/>
          </a:xfrm>
          <a:prstGeom prst="rect">
            <a:avLst/>
          </a:prstGeom>
          <a:ln w="25400">
            <a:solidFill>
              <a:srgbClr val="FF0000"/>
            </a:solidFill>
          </a:ln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C2965353-7F9B-4D87-BBB6-0F9902ACB6B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70091" y="3483524"/>
            <a:ext cx="1074489" cy="368396"/>
          </a:xfrm>
          <a:prstGeom prst="rect">
            <a:avLst/>
          </a:prstGeom>
          <a:ln w="25400">
            <a:solidFill>
              <a:srgbClr val="00CC00"/>
            </a:solidFill>
          </a:ln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88B0FC50-3A1C-4F85-B18C-D4F2FC02B10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70091" y="1751614"/>
            <a:ext cx="1071698" cy="365606"/>
          </a:xfrm>
          <a:prstGeom prst="rect">
            <a:avLst/>
          </a:prstGeom>
          <a:ln w="25400">
            <a:solidFill>
              <a:srgbClr val="8B4789"/>
            </a:solidFill>
          </a:ln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801D1C78-6E5B-40C6-8EAB-D4C596EB5D9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747764" y="2607070"/>
            <a:ext cx="1096816" cy="360023"/>
          </a:xfrm>
          <a:prstGeom prst="rect">
            <a:avLst/>
          </a:prstGeom>
          <a:ln w="25400">
            <a:solidFill>
              <a:srgbClr val="4D4DFF"/>
            </a:solidFill>
          </a:ln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E4A83D0D-9545-4AF4-AC9F-7B7A063820A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788594" y="3039794"/>
            <a:ext cx="1068907" cy="368396"/>
          </a:xfrm>
          <a:prstGeom prst="rect">
            <a:avLst/>
          </a:prstGeom>
          <a:ln w="25400">
            <a:solidFill>
              <a:srgbClr val="00B3FF"/>
            </a:solidFill>
          </a:ln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ED0A873D-8E12-4108-A9EC-94F4301990C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778464" y="3922198"/>
            <a:ext cx="1066116" cy="376769"/>
          </a:xfrm>
          <a:prstGeom prst="rect">
            <a:avLst/>
          </a:prstGeom>
          <a:ln w="25400">
            <a:solidFill>
              <a:srgbClr val="FFFF80"/>
            </a:solidFill>
          </a:ln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id="{A61A8601-E883-4D21-BE61-9D3C555501B3}"/>
              </a:ext>
            </a:extLst>
          </p:cNvPr>
          <p:cNvSpPr txBox="1"/>
          <p:nvPr/>
        </p:nvSpPr>
        <p:spPr>
          <a:xfrm>
            <a:off x="1926076" y="4290068"/>
            <a:ext cx="988574" cy="213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88" dirty="0">
                <a:solidFill>
                  <a:schemeClr val="bg1"/>
                </a:solidFill>
              </a:rPr>
              <a:t>-5-4-3-2-1 1 2 3 4 5 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521BD1F0-1631-4639-BDE1-165BC7A0353C}"/>
              </a:ext>
            </a:extLst>
          </p:cNvPr>
          <p:cNvSpPr txBox="1"/>
          <p:nvPr/>
        </p:nvSpPr>
        <p:spPr>
          <a:xfrm>
            <a:off x="1919214" y="1127108"/>
            <a:ext cx="988574" cy="213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88" dirty="0">
                <a:solidFill>
                  <a:schemeClr val="bg1"/>
                </a:solidFill>
              </a:rPr>
              <a:t>-5-4-3-2-1 1 2 3 4 5 </a:t>
            </a:r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0C38A6D2-1E6D-44F4-86D4-8CCE88B051D2}"/>
              </a:ext>
            </a:extLst>
          </p:cNvPr>
          <p:cNvSpPr/>
          <p:nvPr/>
        </p:nvSpPr>
        <p:spPr>
          <a:xfrm>
            <a:off x="2216572" y="1147763"/>
            <a:ext cx="181445" cy="2288350"/>
          </a:xfrm>
          <a:custGeom>
            <a:avLst/>
            <a:gdLst>
              <a:gd name="connsiteX0" fmla="*/ 108525 w 241926"/>
              <a:gd name="connsiteY0" fmla="*/ 0 h 3051133"/>
              <a:gd name="connsiteX1" fmla="*/ 239364 w 241926"/>
              <a:gd name="connsiteY1" fmla="*/ 0 h 3051133"/>
              <a:gd name="connsiteX2" fmla="*/ 239364 w 241926"/>
              <a:gd name="connsiteY2" fmla="*/ 1951158 h 3051133"/>
              <a:gd name="connsiteX3" fmla="*/ 241926 w 241926"/>
              <a:gd name="connsiteY3" fmla="*/ 1951437 h 3051133"/>
              <a:gd name="connsiteX4" fmla="*/ 122170 w 241926"/>
              <a:gd name="connsiteY4" fmla="*/ 3051133 h 3051133"/>
              <a:gd name="connsiteX5" fmla="*/ 0 w 241926"/>
              <a:gd name="connsiteY5" fmla="*/ 3037828 h 3051133"/>
              <a:gd name="connsiteX6" fmla="*/ 116172 w 241926"/>
              <a:gd name="connsiteY6" fmla="*/ 1971053 h 3051133"/>
              <a:gd name="connsiteX7" fmla="*/ 108525 w 241926"/>
              <a:gd name="connsiteY7" fmla="*/ 1971053 h 3051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1926" h="3051133">
                <a:moveTo>
                  <a:pt x="108525" y="0"/>
                </a:moveTo>
                <a:lnTo>
                  <a:pt x="239364" y="0"/>
                </a:lnTo>
                <a:lnTo>
                  <a:pt x="239364" y="1951158"/>
                </a:lnTo>
                <a:lnTo>
                  <a:pt x="241926" y="1951437"/>
                </a:lnTo>
                <a:lnTo>
                  <a:pt x="122170" y="3051133"/>
                </a:lnTo>
                <a:lnTo>
                  <a:pt x="0" y="3037828"/>
                </a:lnTo>
                <a:lnTo>
                  <a:pt x="116172" y="1971053"/>
                </a:lnTo>
                <a:lnTo>
                  <a:pt x="108525" y="1971053"/>
                </a:lnTo>
                <a:close/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65A9B975-945A-4234-854B-FE83E33D1F60}"/>
              </a:ext>
            </a:extLst>
          </p:cNvPr>
          <p:cNvSpPr txBox="1"/>
          <p:nvPr/>
        </p:nvSpPr>
        <p:spPr>
          <a:xfrm>
            <a:off x="379011" y="4638572"/>
            <a:ext cx="309412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  <a:sym typeface="Wingdings" panose="05000000000000000000" pitchFamily="2" charset="2"/>
              </a:rPr>
              <a:t> splicing of off-targets with mismatches might have different structure with compound-bound form</a:t>
            </a:r>
            <a:endParaRPr lang="en-US" sz="1050" dirty="0">
              <a:solidFill>
                <a:schemeClr val="bg1"/>
              </a:solidFill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34750E7D-1EEB-441A-986C-A2DC140B853B}"/>
              </a:ext>
            </a:extLst>
          </p:cNvPr>
          <p:cNvCxnSpPr/>
          <p:nvPr/>
        </p:nvCxnSpPr>
        <p:spPr>
          <a:xfrm flipH="1">
            <a:off x="2628900" y="1028700"/>
            <a:ext cx="628650" cy="4660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9BBEFB13-4083-42B3-BE1E-967719F18F38}"/>
              </a:ext>
            </a:extLst>
          </p:cNvPr>
          <p:cNvSpPr txBox="1"/>
          <p:nvPr/>
        </p:nvSpPr>
        <p:spPr>
          <a:xfrm>
            <a:off x="3170008" y="884620"/>
            <a:ext cx="494529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  <a:sym typeface="Wingdings" panose="05000000000000000000" pitchFamily="2" charset="2"/>
              </a:rPr>
              <a:t>Probably </a:t>
            </a:r>
            <a:r>
              <a:rPr lang="en-US" sz="1050" dirty="0" err="1">
                <a:solidFill>
                  <a:schemeClr val="bg1"/>
                </a:solidFill>
                <a:sym typeface="Wingdings" panose="05000000000000000000" pitchFamily="2" charset="2"/>
              </a:rPr>
              <a:t>GGTnnn</a:t>
            </a:r>
            <a:r>
              <a:rPr lang="en-US" sz="1050" dirty="0">
                <a:solidFill>
                  <a:schemeClr val="bg1"/>
                </a:solidFill>
                <a:sym typeface="Wingdings" panose="05000000000000000000" pitchFamily="2" charset="2"/>
              </a:rPr>
              <a:t> became a weak binding site as it lost AAG to </a:t>
            </a:r>
            <a:r>
              <a:rPr lang="en-US" sz="1050" dirty="0" err="1">
                <a:solidFill>
                  <a:schemeClr val="bg1"/>
                </a:solidFill>
                <a:sym typeface="Wingdings" panose="05000000000000000000" pitchFamily="2" charset="2"/>
              </a:rPr>
              <a:t>nnn</a:t>
            </a:r>
            <a:r>
              <a:rPr lang="en-US" sz="1050" dirty="0">
                <a:solidFill>
                  <a:schemeClr val="bg1"/>
                </a:solidFill>
                <a:sym typeface="Wingdings" panose="05000000000000000000" pitchFamily="2" charset="2"/>
              </a:rPr>
              <a:t>, and splicing on this weak site can be enhanced by </a:t>
            </a:r>
            <a:r>
              <a:rPr lang="en-US" sz="1050" dirty="0" err="1">
                <a:solidFill>
                  <a:schemeClr val="bg1"/>
                </a:solidFill>
                <a:sym typeface="Wingdings" panose="05000000000000000000" pitchFamily="2" charset="2"/>
              </a:rPr>
              <a:t>risdiplam</a:t>
            </a:r>
            <a:r>
              <a:rPr lang="en-US" sz="1050" dirty="0">
                <a:solidFill>
                  <a:schemeClr val="bg1"/>
                </a:solidFill>
                <a:sym typeface="Wingdings" panose="05000000000000000000" pitchFamily="2" charset="2"/>
              </a:rPr>
              <a:t>. If the sequence were GGTAAG, it would have been spliced well to begin with, just like </a:t>
            </a:r>
            <a:r>
              <a:rPr lang="en-US" sz="1050" dirty="0" err="1">
                <a:solidFill>
                  <a:schemeClr val="bg1"/>
                </a:solidFill>
                <a:sym typeface="Wingdings" panose="05000000000000000000" pitchFamily="2" charset="2"/>
              </a:rPr>
              <a:t>Campagne</a:t>
            </a:r>
            <a:r>
              <a:rPr lang="en-US" sz="1050" dirty="0">
                <a:solidFill>
                  <a:schemeClr val="bg1"/>
                </a:solidFill>
                <a:sym typeface="Wingdings" panose="05000000000000000000" pitchFamily="2" charset="2"/>
              </a:rPr>
              <a:t> paper. (Sue Swalley)</a:t>
            </a:r>
            <a:endParaRPr lang="en-US" sz="1050" dirty="0">
              <a:solidFill>
                <a:schemeClr val="bg1"/>
              </a:solidFill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C31C6E3E-9A7F-47ED-856E-B7C784A2EFEB}"/>
              </a:ext>
            </a:extLst>
          </p:cNvPr>
          <p:cNvSpPr/>
          <p:nvPr/>
        </p:nvSpPr>
        <p:spPr>
          <a:xfrm>
            <a:off x="4572000" y="2333606"/>
            <a:ext cx="285750" cy="29701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2FCBBCD-627C-48F9-988D-C191A8D0BC93}"/>
              </a:ext>
            </a:extLst>
          </p:cNvPr>
          <p:cNvSpPr/>
          <p:nvPr/>
        </p:nvSpPr>
        <p:spPr>
          <a:xfrm>
            <a:off x="2216573" y="3426133"/>
            <a:ext cx="98003" cy="988889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16B212CC-4D0C-40FA-B22C-8F06901E495C}"/>
              </a:ext>
            </a:extLst>
          </p:cNvPr>
          <p:cNvSpPr/>
          <p:nvPr/>
        </p:nvSpPr>
        <p:spPr>
          <a:xfrm flipH="1">
            <a:off x="2322358" y="3019266"/>
            <a:ext cx="82646" cy="1401140"/>
          </a:xfrm>
          <a:custGeom>
            <a:avLst/>
            <a:gdLst>
              <a:gd name="connsiteX0" fmla="*/ 9317 w 110194"/>
              <a:gd name="connsiteY0" fmla="*/ 0 h 1868186"/>
              <a:gd name="connsiteX1" fmla="*/ 9317 w 110194"/>
              <a:gd name="connsiteY1" fmla="*/ 549668 h 1868186"/>
              <a:gd name="connsiteX2" fmla="*/ 0 w 110194"/>
              <a:gd name="connsiteY2" fmla="*/ 549668 h 1868186"/>
              <a:gd name="connsiteX3" fmla="*/ 0 w 110194"/>
              <a:gd name="connsiteY3" fmla="*/ 1868186 h 1868186"/>
              <a:gd name="connsiteX4" fmla="*/ 110192 w 110194"/>
              <a:gd name="connsiteY4" fmla="*/ 1868186 h 1868186"/>
              <a:gd name="connsiteX5" fmla="*/ 110192 w 110194"/>
              <a:gd name="connsiteY5" fmla="*/ 553709 h 1868186"/>
              <a:gd name="connsiteX6" fmla="*/ 110194 w 110194"/>
              <a:gd name="connsiteY6" fmla="*/ 553709 h 1868186"/>
              <a:gd name="connsiteX7" fmla="*/ 110192 w 110194"/>
              <a:gd name="connsiteY7" fmla="*/ 553698 h 1868186"/>
              <a:gd name="connsiteX8" fmla="*/ 110192 w 110194"/>
              <a:gd name="connsiteY8" fmla="*/ 549668 h 1868186"/>
              <a:gd name="connsiteX9" fmla="*/ 109458 w 110194"/>
              <a:gd name="connsiteY9" fmla="*/ 549668 h 186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0194" h="1868186">
                <a:moveTo>
                  <a:pt x="9317" y="0"/>
                </a:moveTo>
                <a:lnTo>
                  <a:pt x="9317" y="549668"/>
                </a:lnTo>
                <a:lnTo>
                  <a:pt x="0" y="549668"/>
                </a:lnTo>
                <a:lnTo>
                  <a:pt x="0" y="1868186"/>
                </a:lnTo>
                <a:lnTo>
                  <a:pt x="110192" y="1868186"/>
                </a:lnTo>
                <a:lnTo>
                  <a:pt x="110192" y="553709"/>
                </a:lnTo>
                <a:lnTo>
                  <a:pt x="110194" y="553709"/>
                </a:lnTo>
                <a:lnTo>
                  <a:pt x="110192" y="553698"/>
                </a:lnTo>
                <a:lnTo>
                  <a:pt x="110192" y="549668"/>
                </a:lnTo>
                <a:lnTo>
                  <a:pt x="109458" y="549668"/>
                </a:lnTo>
                <a:close/>
              </a:path>
            </a:pathLst>
          </a:custGeom>
          <a:noFill/>
          <a:ln w="19050">
            <a:solidFill>
              <a:srgbClr val="9F8B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24858051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EDFCA74-D090-4F79-8E01-E21C75600A5B}"/>
              </a:ext>
            </a:extLst>
          </p:cNvPr>
          <p:cNvSpPr txBox="1"/>
          <p:nvPr/>
        </p:nvSpPr>
        <p:spPr>
          <a:xfrm>
            <a:off x="57151" y="7883"/>
            <a:ext cx="851534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dirty="0">
                <a:solidFill>
                  <a:schemeClr val="bg1"/>
                </a:solidFill>
              </a:rPr>
              <a:t>Genes with mismatches often have high PSI in DMSO</a:t>
            </a:r>
          </a:p>
        </p:txBody>
      </p:sp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D831CB7B-FD44-4B44-A3F6-BA2C37AB08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8284" y="1200150"/>
            <a:ext cx="2228850" cy="2228850"/>
          </a:xfrm>
          <a:prstGeom prst="rect">
            <a:avLst/>
          </a:prstGeom>
        </p:spPr>
      </p:pic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F996C163-ECBE-4DA5-B52F-2AADBB6C7C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4798" y="1202121"/>
            <a:ext cx="2228850" cy="2228850"/>
          </a:xfrm>
          <a:prstGeom prst="rect">
            <a:avLst/>
          </a:prstGeom>
        </p:spPr>
      </p:pic>
      <p:pic>
        <p:nvPicPr>
          <p:cNvPr id="8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FFB89DAF-F68A-4F8B-935E-D8F3CCD63B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4762" y="1200150"/>
            <a:ext cx="2228850" cy="2228850"/>
          </a:xfrm>
          <a:prstGeom prst="rect">
            <a:avLst/>
          </a:prstGeom>
        </p:spPr>
      </p:pic>
      <p:pic>
        <p:nvPicPr>
          <p:cNvPr id="10" name="Picture 9" descr="Chart, scatter chart&#10;&#10;Description automatically generated">
            <a:extLst>
              <a:ext uri="{FF2B5EF4-FFF2-40B4-BE49-F238E27FC236}">
                <a16:creationId xmlns:a16="http://schemas.microsoft.com/office/drawing/2014/main" id="{B2B461FF-5995-43C4-9E81-C82533EBF6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00150"/>
            <a:ext cx="2228850" cy="222885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30192E6-D446-4438-A27A-747612CFB252}"/>
              </a:ext>
            </a:extLst>
          </p:cNvPr>
          <p:cNvSpPr/>
          <p:nvPr/>
        </p:nvSpPr>
        <p:spPr>
          <a:xfrm>
            <a:off x="342900" y="884885"/>
            <a:ext cx="3657600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50" dirty="0">
                <a:solidFill>
                  <a:schemeClr val="bg1"/>
                </a:solidFill>
              </a:rPr>
              <a:t>iPSC-MN from HNDS0030-01 cell line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6ACCE42-ED49-4B67-BD9C-88B965918A97}"/>
              </a:ext>
            </a:extLst>
          </p:cNvPr>
          <p:cNvSpPr/>
          <p:nvPr/>
        </p:nvSpPr>
        <p:spPr>
          <a:xfrm>
            <a:off x="3880289" y="1315406"/>
            <a:ext cx="80010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(1x EC50)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38BA1E0-D9A0-4E88-9C0A-4079A7803379}"/>
              </a:ext>
            </a:extLst>
          </p:cNvPr>
          <p:cNvSpPr/>
          <p:nvPr/>
        </p:nvSpPr>
        <p:spPr>
          <a:xfrm>
            <a:off x="8286750" y="1320085"/>
            <a:ext cx="80010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(10x EC50)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C426DB7-27B4-4457-A4EB-D1BB3EC2ADBE}"/>
              </a:ext>
            </a:extLst>
          </p:cNvPr>
          <p:cNvSpPr/>
          <p:nvPr/>
        </p:nvSpPr>
        <p:spPr>
          <a:xfrm rot="16200000">
            <a:off x="8075322" y="2620683"/>
            <a:ext cx="102870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 err="1"/>
              <a:t>Num.mismatch</a:t>
            </a:r>
            <a:endParaRPr lang="en-US" sz="105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6FD442F-04B8-49C6-9641-92991764F534}"/>
              </a:ext>
            </a:extLst>
          </p:cNvPr>
          <p:cNvSpPr/>
          <p:nvPr/>
        </p:nvSpPr>
        <p:spPr>
          <a:xfrm>
            <a:off x="7429500" y="1943100"/>
            <a:ext cx="662642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 err="1">
                <a:solidFill>
                  <a:schemeClr val="bg1">
                    <a:lumMod val="65000"/>
                  </a:schemeClr>
                </a:solidFill>
              </a:rPr>
              <a:t>dPSI</a:t>
            </a:r>
            <a:r>
              <a:rPr lang="en-US" sz="1050" dirty="0">
                <a:solidFill>
                  <a:schemeClr val="bg1">
                    <a:lumMod val="65000"/>
                  </a:schemeClr>
                </a:solidFill>
              </a:rPr>
              <a:t>=0.3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75DCB2C-973E-4660-B96A-2C10FF732EC6}"/>
              </a:ext>
            </a:extLst>
          </p:cNvPr>
          <p:cNvSpPr/>
          <p:nvPr/>
        </p:nvSpPr>
        <p:spPr>
          <a:xfrm>
            <a:off x="7811614" y="2516807"/>
            <a:ext cx="662642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 err="1">
                <a:solidFill>
                  <a:schemeClr val="bg1">
                    <a:lumMod val="65000"/>
                  </a:schemeClr>
                </a:solidFill>
              </a:rPr>
              <a:t>dPSI</a:t>
            </a:r>
            <a:r>
              <a:rPr lang="en-US" sz="1050" dirty="0">
                <a:solidFill>
                  <a:schemeClr val="bg1">
                    <a:lumMod val="65000"/>
                  </a:schemeClr>
                </a:solidFill>
              </a:rPr>
              <a:t>=-0.3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21A963D-38CC-4022-993F-C4C42AA40628}"/>
              </a:ext>
            </a:extLst>
          </p:cNvPr>
          <p:cNvSpPr/>
          <p:nvPr/>
        </p:nvSpPr>
        <p:spPr>
          <a:xfrm>
            <a:off x="8110930" y="3198167"/>
            <a:ext cx="662642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(DMSO)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4754F72-926B-4DA2-ACB5-DE5B54A7F8ED}"/>
              </a:ext>
            </a:extLst>
          </p:cNvPr>
          <p:cNvSpPr/>
          <p:nvPr/>
        </p:nvSpPr>
        <p:spPr>
          <a:xfrm rot="16200000">
            <a:off x="6444127" y="1567411"/>
            <a:ext cx="743111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(</a:t>
            </a:r>
            <a:r>
              <a:rPr lang="en-US" sz="1050" dirty="0" err="1"/>
              <a:t>risdiplam</a:t>
            </a:r>
            <a:r>
              <a:rPr lang="en-US" sz="1050" dirty="0"/>
              <a:t>)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8329ED1-03D5-4E06-B812-36AA8ABEEA3F}"/>
              </a:ext>
            </a:extLst>
          </p:cNvPr>
          <p:cNvSpPr/>
          <p:nvPr/>
        </p:nvSpPr>
        <p:spPr>
          <a:xfrm>
            <a:off x="159377" y="3604866"/>
            <a:ext cx="8825246" cy="15465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>
              <a:buAutoNum type="arabicParenBoth"/>
            </a:pPr>
            <a:r>
              <a:rPr lang="en-US" sz="1350" dirty="0">
                <a:solidFill>
                  <a:schemeClr val="bg1"/>
                </a:solidFill>
              </a:rPr>
              <a:t>Many of genes with &lt; 2 mismatches (</a:t>
            </a:r>
            <a:r>
              <a:rPr lang="en-US" sz="1350" dirty="0">
                <a:solidFill>
                  <a:srgbClr val="4141FF"/>
                </a:solidFill>
              </a:rPr>
              <a:t>blue</a:t>
            </a:r>
            <a:r>
              <a:rPr lang="en-US" sz="1350" dirty="0">
                <a:solidFill>
                  <a:schemeClr val="bg1"/>
                </a:solidFill>
              </a:rPr>
              <a:t> and </a:t>
            </a:r>
            <a:r>
              <a:rPr lang="en-US" sz="1350" dirty="0">
                <a:solidFill>
                  <a:srgbClr val="005C83"/>
                </a:solidFill>
              </a:rPr>
              <a:t>teal</a:t>
            </a:r>
            <a:r>
              <a:rPr lang="en-US" sz="1350" dirty="0">
                <a:solidFill>
                  <a:schemeClr val="bg1"/>
                </a:solidFill>
              </a:rPr>
              <a:t> ) have </a:t>
            </a:r>
            <a:r>
              <a:rPr lang="en-US" sz="1350" dirty="0" err="1">
                <a:solidFill>
                  <a:schemeClr val="bg1"/>
                </a:solidFill>
              </a:rPr>
              <a:t>PSI_ref</a:t>
            </a:r>
            <a:r>
              <a:rPr lang="en-US" sz="1350" dirty="0">
                <a:solidFill>
                  <a:schemeClr val="bg1"/>
                </a:solidFill>
              </a:rPr>
              <a:t>&lt;0.5</a:t>
            </a:r>
          </a:p>
          <a:p>
            <a:pPr lvl="1"/>
            <a:r>
              <a:rPr lang="en-US" sz="1350" dirty="0">
                <a:solidFill>
                  <a:schemeClr val="bg1"/>
                </a:solidFill>
              </a:rPr>
              <a:t>(1.1) Genes with &lt;2 mismatches often have </a:t>
            </a:r>
            <a:r>
              <a:rPr lang="en-US" sz="1350" dirty="0" err="1">
                <a:solidFill>
                  <a:schemeClr val="bg1"/>
                </a:solidFill>
              </a:rPr>
              <a:t>dPSI</a:t>
            </a:r>
            <a:r>
              <a:rPr lang="en-US" sz="1350" dirty="0">
                <a:solidFill>
                  <a:schemeClr val="bg1"/>
                </a:solidFill>
              </a:rPr>
              <a:t>&gt;0.3  (as in slide 18)</a:t>
            </a:r>
          </a:p>
          <a:p>
            <a:pPr marL="257175" indent="-257175">
              <a:buAutoNum type="arabicParenBoth"/>
            </a:pPr>
            <a:r>
              <a:rPr lang="en-US" sz="1350" dirty="0">
                <a:solidFill>
                  <a:schemeClr val="bg1"/>
                </a:solidFill>
              </a:rPr>
              <a:t>Most of the genes with &gt;3 mismatches (</a:t>
            </a:r>
            <a:r>
              <a:rPr lang="en-US" sz="1350" dirty="0" err="1">
                <a:solidFill>
                  <a:srgbClr val="FFDFAC"/>
                </a:solidFill>
              </a:rPr>
              <a:t>orange</a:t>
            </a:r>
            <a:r>
              <a:rPr lang="en-US" sz="1350" dirty="0" err="1">
                <a:solidFill>
                  <a:schemeClr val="bg1"/>
                </a:solidFill>
              </a:rPr>
              <a:t>~</a:t>
            </a:r>
            <a:r>
              <a:rPr lang="en-US" sz="1350" dirty="0" err="1">
                <a:solidFill>
                  <a:srgbClr val="FF0000"/>
                </a:solidFill>
              </a:rPr>
              <a:t>red</a:t>
            </a:r>
            <a:r>
              <a:rPr lang="en-US" sz="1350" dirty="0">
                <a:solidFill>
                  <a:srgbClr val="FF0000"/>
                </a:solidFill>
              </a:rPr>
              <a:t>)</a:t>
            </a:r>
            <a:r>
              <a:rPr lang="en-US" sz="1350" dirty="0">
                <a:solidFill>
                  <a:schemeClr val="bg1"/>
                </a:solidFill>
              </a:rPr>
              <a:t> have </a:t>
            </a:r>
            <a:r>
              <a:rPr lang="en-US" sz="1350" dirty="0" err="1">
                <a:solidFill>
                  <a:schemeClr val="bg1"/>
                </a:solidFill>
              </a:rPr>
              <a:t>PSI_ref</a:t>
            </a:r>
            <a:r>
              <a:rPr lang="en-US" sz="1350" dirty="0">
                <a:solidFill>
                  <a:schemeClr val="bg1"/>
                </a:solidFill>
              </a:rPr>
              <a:t> &gt; 0.8, hence only have ~0.2 </a:t>
            </a:r>
            <a:r>
              <a:rPr lang="en-US" sz="1350" dirty="0" err="1">
                <a:solidFill>
                  <a:schemeClr val="bg1"/>
                </a:solidFill>
              </a:rPr>
              <a:t>dPSI</a:t>
            </a:r>
            <a:r>
              <a:rPr lang="en-US" sz="1350" dirty="0">
                <a:solidFill>
                  <a:schemeClr val="bg1"/>
                </a:solidFill>
              </a:rPr>
              <a:t> room to change. </a:t>
            </a:r>
          </a:p>
          <a:p>
            <a:r>
              <a:rPr lang="en-US" sz="1350" dirty="0">
                <a:solidFill>
                  <a:schemeClr val="bg1"/>
                </a:solidFill>
              </a:rPr>
              <a:t>        (2.1) This is consistent with “G|GT” – the ‘canonical’ site -  that appears for genes with &gt; 3 mismatches. </a:t>
            </a:r>
          </a:p>
          <a:p>
            <a:pPr lvl="1"/>
            <a:r>
              <a:rPr lang="en-US" sz="1350" dirty="0">
                <a:solidFill>
                  <a:schemeClr val="bg1"/>
                </a:solidFill>
              </a:rPr>
              <a:t>(2.2) At 10x EC50, some of genes with &gt;3 matches also have low </a:t>
            </a:r>
            <a:r>
              <a:rPr lang="en-US" sz="1350" dirty="0" err="1">
                <a:solidFill>
                  <a:schemeClr val="bg1"/>
                </a:solidFill>
              </a:rPr>
              <a:t>PSI_ref</a:t>
            </a:r>
            <a:r>
              <a:rPr lang="en-US" sz="1350" dirty="0">
                <a:solidFill>
                  <a:schemeClr val="bg1"/>
                </a:solidFill>
              </a:rPr>
              <a:t>, and low </a:t>
            </a:r>
            <a:r>
              <a:rPr lang="en-US" sz="1350" dirty="0" err="1">
                <a:solidFill>
                  <a:schemeClr val="bg1"/>
                </a:solidFill>
              </a:rPr>
              <a:t>PSI_alt</a:t>
            </a:r>
            <a:r>
              <a:rPr lang="en-US" sz="1350" dirty="0">
                <a:solidFill>
                  <a:schemeClr val="bg1"/>
                </a:solidFill>
              </a:rPr>
              <a:t>. </a:t>
            </a:r>
          </a:p>
          <a:p>
            <a:pPr lvl="1"/>
            <a:endParaRPr lang="en-US" sz="1350" dirty="0">
              <a:solidFill>
                <a:schemeClr val="bg1"/>
              </a:solidFill>
            </a:endParaRPr>
          </a:p>
          <a:p>
            <a:endParaRPr lang="en-US" sz="135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62363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89B5634C-8ADE-4119-A155-B961CC15DF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5051" y="857250"/>
            <a:ext cx="1673760" cy="174086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38973C0-4796-4B98-84FA-3EB5AC4AB58A}"/>
              </a:ext>
            </a:extLst>
          </p:cNvPr>
          <p:cNvSpPr txBox="1"/>
          <p:nvPr/>
        </p:nvSpPr>
        <p:spPr>
          <a:xfrm>
            <a:off x="57150" y="29602"/>
            <a:ext cx="8915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dirty="0">
                <a:solidFill>
                  <a:schemeClr val="bg1"/>
                </a:solidFill>
              </a:rPr>
              <a:t>Off-targets can have mismatched motifs, across all doses of </a:t>
            </a:r>
            <a:r>
              <a:rPr lang="en-US" sz="2700" b="1" dirty="0" err="1">
                <a:solidFill>
                  <a:schemeClr val="bg1"/>
                </a:solidFill>
              </a:rPr>
              <a:t>risdiplam</a:t>
            </a:r>
            <a:r>
              <a:rPr lang="en-US" sz="2700" b="1" dirty="0">
                <a:solidFill>
                  <a:schemeClr val="bg1"/>
                </a:solidFill>
              </a:rPr>
              <a:t> in iPSC-MN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7523223-9B5C-4BD6-85F2-F8034EA297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7551" y="2396568"/>
            <a:ext cx="1595477" cy="176322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91C7BCC-2051-45C2-BF07-5693E480DD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94237" y="887790"/>
            <a:ext cx="1569383" cy="177813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4BD833B-06F4-4390-B988-D78E87DCE9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50439" y="2423126"/>
            <a:ext cx="1591750" cy="1733404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A428A4B9-9754-4433-B2DA-8EDDF04E745B}"/>
              </a:ext>
            </a:extLst>
          </p:cNvPr>
          <p:cNvGrpSpPr/>
          <p:nvPr/>
        </p:nvGrpSpPr>
        <p:grpSpPr>
          <a:xfrm>
            <a:off x="45611" y="1269131"/>
            <a:ext cx="868790" cy="1828800"/>
            <a:chOff x="6815406" y="2532471"/>
            <a:chExt cx="1158386" cy="243840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455C95B-4AA8-4935-85E8-77B850C49C3C}"/>
                </a:ext>
              </a:extLst>
            </p:cNvPr>
            <p:cNvSpPr txBox="1"/>
            <p:nvPr/>
          </p:nvSpPr>
          <p:spPr>
            <a:xfrm rot="16200000">
              <a:off x="5934760" y="3413117"/>
              <a:ext cx="2438400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50" dirty="0">
                  <a:solidFill>
                    <a:schemeClr val="bg1"/>
                  </a:solidFill>
                </a:rPr>
                <a:t>num. mismatch</a:t>
              </a:r>
            </a:p>
            <a:p>
              <a:pPr algn="ctr"/>
              <a:r>
                <a:rPr lang="en-US" sz="1350" dirty="0">
                  <a:solidFill>
                    <a:schemeClr val="bg1"/>
                  </a:solidFill>
                </a:rPr>
                <a:t>From </a:t>
              </a:r>
              <a:r>
                <a:rPr lang="en-US" sz="1350" dirty="0" err="1">
                  <a:solidFill>
                    <a:schemeClr val="bg1"/>
                  </a:solidFill>
                </a:rPr>
                <a:t>AnGAGTAAG</a:t>
              </a:r>
              <a:endParaRPr lang="en-US" sz="1350" dirty="0">
                <a:solidFill>
                  <a:schemeClr val="bg1"/>
                </a:solidFill>
              </a:endParaRPr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5C890F07-FBB1-4505-9061-8E7514DBA87E}"/>
                </a:ext>
              </a:extLst>
            </p:cNvPr>
            <p:cNvGrpSpPr/>
            <p:nvPr/>
          </p:nvGrpSpPr>
          <p:grpSpPr>
            <a:xfrm>
              <a:off x="7454244" y="2920583"/>
              <a:ext cx="519548" cy="1546574"/>
              <a:chOff x="6790458" y="2967139"/>
              <a:chExt cx="320850" cy="1153125"/>
            </a:xfrm>
          </p:grpSpPr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899E8424-1DCF-44AC-8837-083E92B67F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790458" y="3000124"/>
                <a:ext cx="228600" cy="1120140"/>
              </a:xfrm>
              <a:prstGeom prst="rect">
                <a:avLst/>
              </a:prstGeom>
            </p:spPr>
          </p:pic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16D2316-762C-46BD-AAD9-014F6A73F608}"/>
                  </a:ext>
                </a:extLst>
              </p:cNvPr>
              <p:cNvSpPr txBox="1"/>
              <p:nvPr/>
            </p:nvSpPr>
            <p:spPr>
              <a:xfrm>
                <a:off x="6961905" y="2967139"/>
                <a:ext cx="149403" cy="2467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13" dirty="0">
                    <a:solidFill>
                      <a:schemeClr val="bg1"/>
                    </a:solidFill>
                  </a:rPr>
                  <a:t>6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38AB219-FA57-4FD1-8967-CB8B8F37A8A4}"/>
                  </a:ext>
                </a:extLst>
              </p:cNvPr>
              <p:cNvSpPr txBox="1"/>
              <p:nvPr/>
            </p:nvSpPr>
            <p:spPr>
              <a:xfrm>
                <a:off x="6961905" y="3130748"/>
                <a:ext cx="149403" cy="2467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13" dirty="0">
                    <a:solidFill>
                      <a:schemeClr val="bg1"/>
                    </a:solidFill>
                  </a:rPr>
                  <a:t>5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237453D-3EB2-4A7A-BD79-2B7B9BD50164}"/>
                  </a:ext>
                </a:extLst>
              </p:cNvPr>
              <p:cNvSpPr txBox="1"/>
              <p:nvPr/>
            </p:nvSpPr>
            <p:spPr>
              <a:xfrm>
                <a:off x="6961905" y="3286125"/>
                <a:ext cx="149403" cy="2467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13" dirty="0">
                    <a:solidFill>
                      <a:schemeClr val="bg1"/>
                    </a:solidFill>
                  </a:rPr>
                  <a:t>4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91F04D3-68B5-4D6B-9C90-EE04269A72ED}"/>
                  </a:ext>
                </a:extLst>
              </p:cNvPr>
              <p:cNvSpPr txBox="1"/>
              <p:nvPr/>
            </p:nvSpPr>
            <p:spPr>
              <a:xfrm>
                <a:off x="6961906" y="3419475"/>
                <a:ext cx="149402" cy="2467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13" dirty="0">
                    <a:solidFill>
                      <a:schemeClr val="bg1"/>
                    </a:solidFill>
                  </a:rPr>
                  <a:t>3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E54DF40-CD48-4355-98DB-D25D47B5820C}"/>
                  </a:ext>
                </a:extLst>
              </p:cNvPr>
              <p:cNvSpPr txBox="1"/>
              <p:nvPr/>
            </p:nvSpPr>
            <p:spPr>
              <a:xfrm>
                <a:off x="6961905" y="3571875"/>
                <a:ext cx="149403" cy="2467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13" dirty="0">
                    <a:solidFill>
                      <a:schemeClr val="bg1"/>
                    </a:solidFill>
                  </a:rPr>
                  <a:t>2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19DB9BA-0E35-426D-859B-2E9DB41B0252}"/>
                  </a:ext>
                </a:extLst>
              </p:cNvPr>
              <p:cNvSpPr txBox="1"/>
              <p:nvPr/>
            </p:nvSpPr>
            <p:spPr>
              <a:xfrm>
                <a:off x="6961905" y="3714750"/>
                <a:ext cx="149403" cy="2467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13" dirty="0">
                    <a:solidFill>
                      <a:schemeClr val="bg1"/>
                    </a:solidFill>
                  </a:rPr>
                  <a:t>1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F804AD8-9DEF-41DD-9479-2C3D75955250}"/>
                  </a:ext>
                </a:extLst>
              </p:cNvPr>
              <p:cNvSpPr txBox="1"/>
              <p:nvPr/>
            </p:nvSpPr>
            <p:spPr>
              <a:xfrm>
                <a:off x="6961905" y="3867150"/>
                <a:ext cx="149403" cy="2467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13" dirty="0">
                    <a:solidFill>
                      <a:schemeClr val="bg1"/>
                    </a:solidFill>
                  </a:rPr>
                  <a:t>0</a:t>
                </a:r>
              </a:p>
            </p:txBody>
          </p:sp>
        </p:grp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605945BA-91B0-4DF4-8641-F0A2E18C3015}"/>
              </a:ext>
            </a:extLst>
          </p:cNvPr>
          <p:cNvSpPr txBox="1"/>
          <p:nvPr/>
        </p:nvSpPr>
        <p:spPr>
          <a:xfrm>
            <a:off x="57150" y="4229100"/>
            <a:ext cx="5037240" cy="8951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1. 0.1 vs 0.3: Low </a:t>
            </a:r>
            <a:r>
              <a:rPr lang="en-US" sz="1200" dirty="0" err="1">
                <a:solidFill>
                  <a:schemeClr val="bg1"/>
                </a:solidFill>
              </a:rPr>
              <a:t>dPSI</a:t>
            </a:r>
            <a:r>
              <a:rPr lang="en-US" sz="1200" dirty="0">
                <a:solidFill>
                  <a:schemeClr val="bg1"/>
                </a:solidFill>
              </a:rPr>
              <a:t> threshold allows more fraction of mismatched motifs </a:t>
            </a:r>
          </a:p>
          <a:p>
            <a:pPr>
              <a:spcAft>
                <a:spcPts val="450"/>
              </a:spcAft>
            </a:pPr>
            <a:r>
              <a:rPr lang="en-US" sz="1200" dirty="0">
                <a:solidFill>
                  <a:schemeClr val="bg1"/>
                </a:solidFill>
              </a:rPr>
              <a:t>             =&gt; mismatched motifs have lower probability of getting spliced. </a:t>
            </a:r>
          </a:p>
          <a:p>
            <a:r>
              <a:rPr lang="en-US" sz="1200" dirty="0">
                <a:solidFill>
                  <a:schemeClr val="bg1"/>
                </a:solidFill>
              </a:rPr>
              <a:t>2. Across dose: Fraction of </a:t>
            </a:r>
            <a:r>
              <a:rPr lang="en-US" sz="1200" dirty="0" err="1">
                <a:solidFill>
                  <a:schemeClr val="bg1"/>
                </a:solidFill>
              </a:rPr>
              <a:t>num.mismatch</a:t>
            </a:r>
            <a:r>
              <a:rPr lang="en-US" sz="1200" dirty="0">
                <a:solidFill>
                  <a:schemeClr val="bg1"/>
                </a:solidFill>
              </a:rPr>
              <a:t> do not change much as a </a:t>
            </a:r>
            <a:r>
              <a:rPr lang="en-US" sz="1200" dirty="0" err="1">
                <a:solidFill>
                  <a:schemeClr val="bg1"/>
                </a:solidFill>
              </a:rPr>
              <a:t>fnc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</a:p>
          <a:p>
            <a:r>
              <a:rPr lang="en-US" sz="1200" dirty="0">
                <a:solidFill>
                  <a:schemeClr val="bg1"/>
                </a:solidFill>
              </a:rPr>
              <a:t>        of increasing dose =&gt; </a:t>
            </a:r>
            <a:r>
              <a:rPr lang="en-US" sz="1200" i="1" dirty="0">
                <a:solidFill>
                  <a:schemeClr val="bg1"/>
                </a:solidFill>
                <a:sym typeface="Wingdings" panose="05000000000000000000" pitchFamily="2" charset="2"/>
              </a:rPr>
              <a:t>off-target motifs are expected to have similar EC50</a:t>
            </a:r>
            <a:endParaRPr lang="en-US" sz="1200" dirty="0">
              <a:solidFill>
                <a:schemeClr val="bg1"/>
              </a:solidFill>
            </a:endParaRP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E5931836-A7BB-4269-AFE6-02A6852C35B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09205" y="1651840"/>
            <a:ext cx="1082861" cy="382351"/>
          </a:xfrm>
          <a:prstGeom prst="rect">
            <a:avLst/>
          </a:prstGeom>
          <a:noFill/>
          <a:ln w="25400">
            <a:solidFill>
              <a:srgbClr val="A020F0"/>
            </a:solidFill>
          </a:ln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376D3AC3-E4AC-4BA1-9701-DF1CF27F495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12496" y="802602"/>
            <a:ext cx="1068907" cy="379559"/>
          </a:xfrm>
          <a:prstGeom prst="rect">
            <a:avLst/>
          </a:prstGeom>
          <a:ln w="25400">
            <a:solidFill>
              <a:srgbClr val="FF0000"/>
            </a:solidFill>
          </a:ln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C2965353-7F9B-4D87-BBB6-0F9902ACB6B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13391" y="2965357"/>
            <a:ext cx="1074489" cy="368396"/>
          </a:xfrm>
          <a:prstGeom prst="rect">
            <a:avLst/>
          </a:prstGeom>
          <a:ln w="25400">
            <a:solidFill>
              <a:srgbClr val="00CC00"/>
            </a:solidFill>
          </a:ln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88B0FC50-3A1C-4F85-B18C-D4F2FC02B10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13391" y="1233447"/>
            <a:ext cx="1071698" cy="365606"/>
          </a:xfrm>
          <a:prstGeom prst="rect">
            <a:avLst/>
          </a:prstGeom>
          <a:ln w="25400">
            <a:solidFill>
              <a:srgbClr val="8B4789"/>
            </a:solidFill>
          </a:ln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801D1C78-6E5B-40C6-8EAB-D4C596EB5D9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291064" y="2088903"/>
            <a:ext cx="1096816" cy="360023"/>
          </a:xfrm>
          <a:prstGeom prst="rect">
            <a:avLst/>
          </a:prstGeom>
          <a:ln w="25400">
            <a:solidFill>
              <a:srgbClr val="4D4DFF"/>
            </a:solidFill>
          </a:ln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E4A83D0D-9545-4AF4-AC9F-7B7A063820A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307477" y="2521627"/>
            <a:ext cx="1068907" cy="368396"/>
          </a:xfrm>
          <a:prstGeom prst="rect">
            <a:avLst/>
          </a:prstGeom>
          <a:ln w="25400">
            <a:solidFill>
              <a:srgbClr val="00B3FF"/>
            </a:solidFill>
          </a:ln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ED0A873D-8E12-4108-A9EC-94F4301990C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321764" y="3404031"/>
            <a:ext cx="1066116" cy="376769"/>
          </a:xfrm>
          <a:prstGeom prst="rect">
            <a:avLst/>
          </a:prstGeom>
          <a:ln w="25400">
            <a:solidFill>
              <a:srgbClr val="FFFF80"/>
            </a:solidFill>
          </a:ln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A61A8601-E883-4D21-BE61-9D3C555501B3}"/>
              </a:ext>
            </a:extLst>
          </p:cNvPr>
          <p:cNvSpPr txBox="1"/>
          <p:nvPr/>
        </p:nvSpPr>
        <p:spPr>
          <a:xfrm>
            <a:off x="5469376" y="3771900"/>
            <a:ext cx="988574" cy="213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88" dirty="0">
                <a:solidFill>
                  <a:schemeClr val="bg1"/>
                </a:solidFill>
              </a:rPr>
              <a:t>-5-4-3-2-1 1 2 3 4 5 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21BD1F0-1631-4639-BDE1-165BC7A0353C}"/>
              </a:ext>
            </a:extLst>
          </p:cNvPr>
          <p:cNvSpPr txBox="1"/>
          <p:nvPr/>
        </p:nvSpPr>
        <p:spPr>
          <a:xfrm>
            <a:off x="5462514" y="608940"/>
            <a:ext cx="988574" cy="213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88" dirty="0">
                <a:solidFill>
                  <a:schemeClr val="bg1"/>
                </a:solidFill>
              </a:rPr>
              <a:t>-5-4-3-2-1 1 2 3 4 5 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9837444-A9E6-41D8-BE3D-DF084259D84D}"/>
              </a:ext>
            </a:extLst>
          </p:cNvPr>
          <p:cNvSpPr txBox="1"/>
          <p:nvPr/>
        </p:nvSpPr>
        <p:spPr>
          <a:xfrm>
            <a:off x="6629401" y="1213225"/>
            <a:ext cx="245744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Position</a:t>
            </a:r>
          </a:p>
          <a:p>
            <a:r>
              <a:rPr lang="en-US" sz="1200" dirty="0">
                <a:solidFill>
                  <a:schemeClr val="bg1"/>
                </a:solidFill>
              </a:rPr>
              <a:t>1~2 : always GT </a:t>
            </a:r>
          </a:p>
          <a:p>
            <a:r>
              <a:rPr lang="en-US" sz="1200" dirty="0">
                <a:solidFill>
                  <a:schemeClr val="bg1"/>
                </a:solidFill>
              </a:rPr>
              <a:t>   -1 : A</a:t>
            </a:r>
            <a:r>
              <a:rPr lang="en-US" sz="1200" dirty="0">
                <a:solidFill>
                  <a:schemeClr val="bg1"/>
                </a:solidFill>
                <a:sym typeface="Wingdings" panose="05000000000000000000" pitchFamily="2" charset="2"/>
              </a:rPr>
              <a:t>G, canonical 5’ss?</a:t>
            </a:r>
            <a:endParaRPr lang="en-US" sz="1200" dirty="0">
              <a:solidFill>
                <a:schemeClr val="bg1"/>
              </a:solidFill>
            </a:endParaRPr>
          </a:p>
          <a:p>
            <a:r>
              <a:rPr lang="en-US" sz="1200" dirty="0">
                <a:solidFill>
                  <a:schemeClr val="bg1"/>
                </a:solidFill>
              </a:rPr>
              <a:t>3~5 : AAG fades </a:t>
            </a:r>
          </a:p>
          <a:p>
            <a:r>
              <a:rPr lang="en-US" sz="1200" dirty="0">
                <a:solidFill>
                  <a:schemeClr val="bg1"/>
                </a:solidFill>
              </a:rPr>
              <a:t>    -3: A</a:t>
            </a:r>
            <a:r>
              <a:rPr lang="en-US" sz="1200" dirty="0">
                <a:solidFill>
                  <a:schemeClr val="bg1"/>
                </a:solidFill>
                <a:sym typeface="Wingdings" panose="05000000000000000000" pitchFamily="2" charset="2"/>
              </a:rPr>
              <a:t>N</a:t>
            </a:r>
            <a:r>
              <a:rPr lang="en-US" sz="1200" dirty="0">
                <a:solidFill>
                  <a:schemeClr val="bg1"/>
                </a:solidFill>
              </a:rPr>
              <a:t> from 1 mismatch on. 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4DA33501-3E32-4936-8998-18940159BE15}"/>
              </a:ext>
            </a:extLst>
          </p:cNvPr>
          <p:cNvGrpSpPr/>
          <p:nvPr/>
        </p:nvGrpSpPr>
        <p:grpSpPr>
          <a:xfrm>
            <a:off x="6914653" y="4316538"/>
            <a:ext cx="1894291" cy="880921"/>
            <a:chOff x="1425169" y="4877093"/>
            <a:chExt cx="4030030" cy="2123552"/>
          </a:xfrm>
        </p:grpSpPr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064CE151-E756-41A5-B3D5-C62B00AAE34D}"/>
                </a:ext>
              </a:extLst>
            </p:cNvPr>
            <p:cNvCxnSpPr/>
            <p:nvPr/>
          </p:nvCxnSpPr>
          <p:spPr>
            <a:xfrm>
              <a:off x="2178603" y="6277268"/>
              <a:ext cx="3048000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0705A4CB-C1F2-4027-B742-7095E2C437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54803" y="4877093"/>
              <a:ext cx="0" cy="1476375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4EFDEB95-AC59-413B-AD8C-F6D43343071E}"/>
                </a:ext>
              </a:extLst>
            </p:cNvPr>
            <p:cNvSpPr txBox="1"/>
            <p:nvPr/>
          </p:nvSpPr>
          <p:spPr>
            <a:xfrm>
              <a:off x="4333970" y="6277266"/>
              <a:ext cx="1121229" cy="7233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50" dirty="0">
                  <a:solidFill>
                    <a:schemeClr val="bg1"/>
                  </a:solidFill>
                </a:rPr>
                <a:t>dose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8853D8E8-BA62-4100-8953-2583966BF515}"/>
                </a:ext>
              </a:extLst>
            </p:cNvPr>
            <p:cNvSpPr txBox="1"/>
            <p:nvPr/>
          </p:nvSpPr>
          <p:spPr>
            <a:xfrm rot="16200000">
              <a:off x="1390950" y="5143610"/>
              <a:ext cx="1148829" cy="10803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50" dirty="0" err="1">
                  <a:solidFill>
                    <a:schemeClr val="bg1"/>
                  </a:solidFill>
                </a:rPr>
                <a:t>dPSI</a:t>
              </a:r>
              <a:endParaRPr lang="en-US" sz="1350" dirty="0">
                <a:solidFill>
                  <a:schemeClr val="bg1"/>
                </a:solidFill>
              </a:endParaRPr>
            </a:p>
          </p:txBody>
        </p:sp>
        <p:sp>
          <p:nvSpPr>
            <p:cNvPr id="56" name="Freeform: Shape 15">
              <a:extLst>
                <a:ext uri="{FF2B5EF4-FFF2-40B4-BE49-F238E27FC236}">
                  <a16:creationId xmlns:a16="http://schemas.microsoft.com/office/drawing/2014/main" id="{8DFDCDB3-7E2D-43ED-8182-FE65A0143626}"/>
                </a:ext>
              </a:extLst>
            </p:cNvPr>
            <p:cNvSpPr/>
            <p:nvPr/>
          </p:nvSpPr>
          <p:spPr>
            <a:xfrm>
              <a:off x="2283379" y="4991393"/>
              <a:ext cx="2886068" cy="1276350"/>
            </a:xfrm>
            <a:custGeom>
              <a:avLst/>
              <a:gdLst>
                <a:gd name="connsiteX0" fmla="*/ 0 w 2886075"/>
                <a:gd name="connsiteY0" fmla="*/ 1317117 h 1317117"/>
                <a:gd name="connsiteX1" fmla="*/ 571500 w 2886075"/>
                <a:gd name="connsiteY1" fmla="*/ 1231392 h 1317117"/>
                <a:gd name="connsiteX2" fmla="*/ 847725 w 2886075"/>
                <a:gd name="connsiteY2" fmla="*/ 917067 h 1317117"/>
                <a:gd name="connsiteX3" fmla="*/ 1114425 w 2886075"/>
                <a:gd name="connsiteY3" fmla="*/ 355092 h 1317117"/>
                <a:gd name="connsiteX4" fmla="*/ 1371600 w 2886075"/>
                <a:gd name="connsiteY4" fmla="*/ 69342 h 1317117"/>
                <a:gd name="connsiteX5" fmla="*/ 1609725 w 2886075"/>
                <a:gd name="connsiteY5" fmla="*/ 2667 h 1317117"/>
                <a:gd name="connsiteX6" fmla="*/ 1857375 w 2886075"/>
                <a:gd name="connsiteY6" fmla="*/ 12192 h 1317117"/>
                <a:gd name="connsiteX7" fmla="*/ 2886075 w 2886075"/>
                <a:gd name="connsiteY7" fmla="*/ 21717 h 1317117"/>
                <a:gd name="connsiteX8" fmla="*/ 2886075 w 2886075"/>
                <a:gd name="connsiteY8" fmla="*/ 21717 h 1317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86075" h="1317117">
                  <a:moveTo>
                    <a:pt x="0" y="1317117"/>
                  </a:moveTo>
                  <a:cubicBezTo>
                    <a:pt x="215106" y="1307592"/>
                    <a:pt x="430213" y="1298067"/>
                    <a:pt x="571500" y="1231392"/>
                  </a:cubicBezTo>
                  <a:cubicBezTo>
                    <a:pt x="712787" y="1164717"/>
                    <a:pt x="757238" y="1063117"/>
                    <a:pt x="847725" y="917067"/>
                  </a:cubicBezTo>
                  <a:cubicBezTo>
                    <a:pt x="938213" y="771017"/>
                    <a:pt x="1027113" y="496379"/>
                    <a:pt x="1114425" y="355092"/>
                  </a:cubicBezTo>
                  <a:cubicBezTo>
                    <a:pt x="1201737" y="213805"/>
                    <a:pt x="1289050" y="128079"/>
                    <a:pt x="1371600" y="69342"/>
                  </a:cubicBezTo>
                  <a:cubicBezTo>
                    <a:pt x="1454150" y="10604"/>
                    <a:pt x="1528763" y="12192"/>
                    <a:pt x="1609725" y="2667"/>
                  </a:cubicBezTo>
                  <a:cubicBezTo>
                    <a:pt x="1690687" y="-6858"/>
                    <a:pt x="1857375" y="12192"/>
                    <a:pt x="1857375" y="12192"/>
                  </a:cubicBezTo>
                  <a:lnTo>
                    <a:pt x="2886075" y="21717"/>
                  </a:lnTo>
                  <a:lnTo>
                    <a:pt x="2886075" y="21717"/>
                  </a:lnTo>
                </a:path>
              </a:pathLst>
            </a:custGeom>
            <a:noFill/>
            <a:ln>
              <a:solidFill>
                <a:srgbClr val="FFFF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7" name="Freeform: Shape 17">
              <a:extLst>
                <a:ext uri="{FF2B5EF4-FFF2-40B4-BE49-F238E27FC236}">
                  <a16:creationId xmlns:a16="http://schemas.microsoft.com/office/drawing/2014/main" id="{B4A24F3B-6053-4CC8-8C11-C45B1F730ADF}"/>
                </a:ext>
              </a:extLst>
            </p:cNvPr>
            <p:cNvSpPr/>
            <p:nvPr/>
          </p:nvSpPr>
          <p:spPr>
            <a:xfrm>
              <a:off x="2369103" y="4987007"/>
              <a:ext cx="2752718" cy="1276350"/>
            </a:xfrm>
            <a:custGeom>
              <a:avLst/>
              <a:gdLst>
                <a:gd name="connsiteX0" fmla="*/ 0 w 3086100"/>
                <a:gd name="connsiteY0" fmla="*/ 1285875 h 1300539"/>
                <a:gd name="connsiteX1" fmla="*/ 723900 w 3086100"/>
                <a:gd name="connsiteY1" fmla="*/ 1285875 h 1300539"/>
                <a:gd name="connsiteX2" fmla="*/ 1085850 w 3086100"/>
                <a:gd name="connsiteY2" fmla="*/ 1133475 h 1300539"/>
                <a:gd name="connsiteX3" fmla="*/ 1285875 w 3086100"/>
                <a:gd name="connsiteY3" fmla="*/ 847725 h 1300539"/>
                <a:gd name="connsiteX4" fmla="*/ 1514475 w 3086100"/>
                <a:gd name="connsiteY4" fmla="*/ 409575 h 1300539"/>
                <a:gd name="connsiteX5" fmla="*/ 1657350 w 3086100"/>
                <a:gd name="connsiteY5" fmla="*/ 152400 h 1300539"/>
                <a:gd name="connsiteX6" fmla="*/ 1838325 w 3086100"/>
                <a:gd name="connsiteY6" fmla="*/ 47625 h 1300539"/>
                <a:gd name="connsiteX7" fmla="*/ 2085975 w 3086100"/>
                <a:gd name="connsiteY7" fmla="*/ 9525 h 1300539"/>
                <a:gd name="connsiteX8" fmla="*/ 3086100 w 3086100"/>
                <a:gd name="connsiteY8" fmla="*/ 0 h 1300539"/>
                <a:gd name="connsiteX9" fmla="*/ 3086100 w 3086100"/>
                <a:gd name="connsiteY9" fmla="*/ 0 h 1300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86100" h="1300539">
                  <a:moveTo>
                    <a:pt x="0" y="1285875"/>
                  </a:moveTo>
                  <a:cubicBezTo>
                    <a:pt x="271462" y="1298575"/>
                    <a:pt x="542925" y="1311275"/>
                    <a:pt x="723900" y="1285875"/>
                  </a:cubicBezTo>
                  <a:cubicBezTo>
                    <a:pt x="904875" y="1260475"/>
                    <a:pt x="992188" y="1206500"/>
                    <a:pt x="1085850" y="1133475"/>
                  </a:cubicBezTo>
                  <a:cubicBezTo>
                    <a:pt x="1179512" y="1060450"/>
                    <a:pt x="1214438" y="968375"/>
                    <a:pt x="1285875" y="847725"/>
                  </a:cubicBezTo>
                  <a:cubicBezTo>
                    <a:pt x="1357312" y="727075"/>
                    <a:pt x="1452563" y="525462"/>
                    <a:pt x="1514475" y="409575"/>
                  </a:cubicBezTo>
                  <a:cubicBezTo>
                    <a:pt x="1576387" y="293688"/>
                    <a:pt x="1603375" y="212725"/>
                    <a:pt x="1657350" y="152400"/>
                  </a:cubicBezTo>
                  <a:cubicBezTo>
                    <a:pt x="1711325" y="92075"/>
                    <a:pt x="1766888" y="71437"/>
                    <a:pt x="1838325" y="47625"/>
                  </a:cubicBezTo>
                  <a:cubicBezTo>
                    <a:pt x="1909762" y="23813"/>
                    <a:pt x="1878013" y="17462"/>
                    <a:pt x="2085975" y="9525"/>
                  </a:cubicBezTo>
                  <a:cubicBezTo>
                    <a:pt x="2293938" y="1587"/>
                    <a:pt x="3086100" y="0"/>
                    <a:pt x="3086100" y="0"/>
                  </a:cubicBezTo>
                  <a:lnTo>
                    <a:pt x="3086100" y="0"/>
                  </a:lnTo>
                </a:path>
              </a:pathLst>
            </a:custGeom>
            <a:noFill/>
            <a:ln>
              <a:solidFill>
                <a:srgbClr val="00C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8" name="Freeform: Shape 19">
              <a:extLst>
                <a:ext uri="{FF2B5EF4-FFF2-40B4-BE49-F238E27FC236}">
                  <a16:creationId xmlns:a16="http://schemas.microsoft.com/office/drawing/2014/main" id="{C916B7C7-A5F5-4ACE-B92B-79FE9BEBC37E}"/>
                </a:ext>
              </a:extLst>
            </p:cNvPr>
            <p:cNvSpPr/>
            <p:nvPr/>
          </p:nvSpPr>
          <p:spPr>
            <a:xfrm>
              <a:off x="2588179" y="4987143"/>
              <a:ext cx="2638424" cy="1280600"/>
            </a:xfrm>
            <a:custGeom>
              <a:avLst/>
              <a:gdLst>
                <a:gd name="connsiteX0" fmla="*/ 0 w 2847975"/>
                <a:gd name="connsiteY0" fmla="*/ 1280600 h 1280600"/>
                <a:gd name="connsiteX1" fmla="*/ 1104900 w 2847975"/>
                <a:gd name="connsiteY1" fmla="*/ 1232975 h 1280600"/>
                <a:gd name="connsiteX2" fmla="*/ 1447800 w 2847975"/>
                <a:gd name="connsiteY2" fmla="*/ 1004375 h 1280600"/>
                <a:gd name="connsiteX3" fmla="*/ 1790700 w 2847975"/>
                <a:gd name="connsiteY3" fmla="*/ 147125 h 1280600"/>
                <a:gd name="connsiteX4" fmla="*/ 2162175 w 2847975"/>
                <a:gd name="connsiteY4" fmla="*/ 13775 h 1280600"/>
                <a:gd name="connsiteX5" fmla="*/ 2847975 w 2847975"/>
                <a:gd name="connsiteY5" fmla="*/ 4250 h 1280600"/>
                <a:gd name="connsiteX6" fmla="*/ 2847975 w 2847975"/>
                <a:gd name="connsiteY6" fmla="*/ 4250 h 1280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47975" h="1280600">
                  <a:moveTo>
                    <a:pt x="0" y="1280600"/>
                  </a:moveTo>
                  <a:cubicBezTo>
                    <a:pt x="431800" y="1279806"/>
                    <a:pt x="863600" y="1279012"/>
                    <a:pt x="1104900" y="1232975"/>
                  </a:cubicBezTo>
                  <a:cubicBezTo>
                    <a:pt x="1346200" y="1186938"/>
                    <a:pt x="1333500" y="1185350"/>
                    <a:pt x="1447800" y="1004375"/>
                  </a:cubicBezTo>
                  <a:cubicBezTo>
                    <a:pt x="1562100" y="823400"/>
                    <a:pt x="1671638" y="312225"/>
                    <a:pt x="1790700" y="147125"/>
                  </a:cubicBezTo>
                  <a:cubicBezTo>
                    <a:pt x="1909762" y="-17975"/>
                    <a:pt x="1985963" y="37587"/>
                    <a:pt x="2162175" y="13775"/>
                  </a:cubicBezTo>
                  <a:cubicBezTo>
                    <a:pt x="2338387" y="-10037"/>
                    <a:pt x="2847975" y="4250"/>
                    <a:pt x="2847975" y="4250"/>
                  </a:cubicBezTo>
                  <a:lnTo>
                    <a:pt x="2847975" y="4250"/>
                  </a:lnTo>
                </a:path>
              </a:pathLst>
            </a:custGeom>
            <a:noFill/>
            <a:ln>
              <a:solidFill>
                <a:srgbClr val="00B3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9" name="Freeform: Shape 24">
              <a:extLst>
                <a:ext uri="{FF2B5EF4-FFF2-40B4-BE49-F238E27FC236}">
                  <a16:creationId xmlns:a16="http://schemas.microsoft.com/office/drawing/2014/main" id="{C1778BC5-366E-42D3-A892-FA4A642E2495}"/>
                </a:ext>
              </a:extLst>
            </p:cNvPr>
            <p:cNvSpPr/>
            <p:nvPr/>
          </p:nvSpPr>
          <p:spPr>
            <a:xfrm rot="10800000">
              <a:off x="2540560" y="4981869"/>
              <a:ext cx="2886068" cy="1276350"/>
            </a:xfrm>
            <a:custGeom>
              <a:avLst/>
              <a:gdLst>
                <a:gd name="connsiteX0" fmla="*/ 0 w 2886075"/>
                <a:gd name="connsiteY0" fmla="*/ 1317117 h 1317117"/>
                <a:gd name="connsiteX1" fmla="*/ 571500 w 2886075"/>
                <a:gd name="connsiteY1" fmla="*/ 1231392 h 1317117"/>
                <a:gd name="connsiteX2" fmla="*/ 847725 w 2886075"/>
                <a:gd name="connsiteY2" fmla="*/ 917067 h 1317117"/>
                <a:gd name="connsiteX3" fmla="*/ 1114425 w 2886075"/>
                <a:gd name="connsiteY3" fmla="*/ 355092 h 1317117"/>
                <a:gd name="connsiteX4" fmla="*/ 1371600 w 2886075"/>
                <a:gd name="connsiteY4" fmla="*/ 69342 h 1317117"/>
                <a:gd name="connsiteX5" fmla="*/ 1609725 w 2886075"/>
                <a:gd name="connsiteY5" fmla="*/ 2667 h 1317117"/>
                <a:gd name="connsiteX6" fmla="*/ 1857375 w 2886075"/>
                <a:gd name="connsiteY6" fmla="*/ 12192 h 1317117"/>
                <a:gd name="connsiteX7" fmla="*/ 2886075 w 2886075"/>
                <a:gd name="connsiteY7" fmla="*/ 21717 h 1317117"/>
                <a:gd name="connsiteX8" fmla="*/ 2886075 w 2886075"/>
                <a:gd name="connsiteY8" fmla="*/ 21717 h 1317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86075" h="1317117">
                  <a:moveTo>
                    <a:pt x="0" y="1317117"/>
                  </a:moveTo>
                  <a:cubicBezTo>
                    <a:pt x="215106" y="1307592"/>
                    <a:pt x="430213" y="1298067"/>
                    <a:pt x="571500" y="1231392"/>
                  </a:cubicBezTo>
                  <a:cubicBezTo>
                    <a:pt x="712787" y="1164717"/>
                    <a:pt x="757238" y="1063117"/>
                    <a:pt x="847725" y="917067"/>
                  </a:cubicBezTo>
                  <a:cubicBezTo>
                    <a:pt x="938213" y="771017"/>
                    <a:pt x="1027113" y="496379"/>
                    <a:pt x="1114425" y="355092"/>
                  </a:cubicBezTo>
                  <a:cubicBezTo>
                    <a:pt x="1201737" y="213805"/>
                    <a:pt x="1289050" y="128079"/>
                    <a:pt x="1371600" y="69342"/>
                  </a:cubicBezTo>
                  <a:cubicBezTo>
                    <a:pt x="1454150" y="10604"/>
                    <a:pt x="1528763" y="12192"/>
                    <a:pt x="1609725" y="2667"/>
                  </a:cubicBezTo>
                  <a:cubicBezTo>
                    <a:pt x="1690687" y="-6858"/>
                    <a:pt x="1857375" y="12192"/>
                    <a:pt x="1857375" y="12192"/>
                  </a:cubicBezTo>
                  <a:lnTo>
                    <a:pt x="2886075" y="21717"/>
                  </a:lnTo>
                  <a:lnTo>
                    <a:pt x="2886075" y="21717"/>
                  </a:lnTo>
                </a:path>
              </a:pathLst>
            </a:custGeom>
            <a:noFill/>
            <a:ln>
              <a:solidFill>
                <a:srgbClr val="A02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39B1E89D-ED16-4647-928B-D76133087FBD}"/>
              </a:ext>
            </a:extLst>
          </p:cNvPr>
          <p:cNvGrpSpPr/>
          <p:nvPr/>
        </p:nvGrpSpPr>
        <p:grpSpPr>
          <a:xfrm>
            <a:off x="5082848" y="4335289"/>
            <a:ext cx="1778876" cy="857838"/>
            <a:chOff x="7233311" y="4936386"/>
            <a:chExt cx="3784488" cy="2067906"/>
          </a:xfrm>
        </p:grpSpPr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0B4C2113-4767-497C-8208-87AAF5298CD0}"/>
                </a:ext>
              </a:extLst>
            </p:cNvPr>
            <p:cNvCxnSpPr/>
            <p:nvPr/>
          </p:nvCxnSpPr>
          <p:spPr>
            <a:xfrm>
              <a:off x="7741202" y="6336561"/>
              <a:ext cx="3048000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E70E3CA8-83AF-4A85-9C8F-3C405ED9F0E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17402" y="4936386"/>
              <a:ext cx="0" cy="1476375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9850D578-1400-41CB-9D56-BC50C47BA83D}"/>
                </a:ext>
              </a:extLst>
            </p:cNvPr>
            <p:cNvSpPr txBox="1"/>
            <p:nvPr/>
          </p:nvSpPr>
          <p:spPr>
            <a:xfrm>
              <a:off x="9896564" y="6336558"/>
              <a:ext cx="1121235" cy="6677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dose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1A437849-66A4-4475-8D29-6F43D3E8EE58}"/>
                </a:ext>
              </a:extLst>
            </p:cNvPr>
            <p:cNvSpPr txBox="1"/>
            <p:nvPr/>
          </p:nvSpPr>
          <p:spPr>
            <a:xfrm rot="16200000">
              <a:off x="6872583" y="5630484"/>
              <a:ext cx="1310760" cy="5893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err="1">
                  <a:solidFill>
                    <a:schemeClr val="bg1"/>
                  </a:solidFill>
                </a:rPr>
                <a:t>dPSI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65" name="Freeform: Shape 31">
              <a:extLst>
                <a:ext uri="{FF2B5EF4-FFF2-40B4-BE49-F238E27FC236}">
                  <a16:creationId xmlns:a16="http://schemas.microsoft.com/office/drawing/2014/main" id="{A8B4670E-C2F3-488B-A13D-E7BE5E8B6D94}"/>
                </a:ext>
              </a:extLst>
            </p:cNvPr>
            <p:cNvSpPr/>
            <p:nvPr/>
          </p:nvSpPr>
          <p:spPr>
            <a:xfrm>
              <a:off x="7931702" y="6098436"/>
              <a:ext cx="2752718" cy="224213"/>
            </a:xfrm>
            <a:custGeom>
              <a:avLst/>
              <a:gdLst>
                <a:gd name="connsiteX0" fmla="*/ 0 w 3086100"/>
                <a:gd name="connsiteY0" fmla="*/ 1285875 h 1300539"/>
                <a:gd name="connsiteX1" fmla="*/ 723900 w 3086100"/>
                <a:gd name="connsiteY1" fmla="*/ 1285875 h 1300539"/>
                <a:gd name="connsiteX2" fmla="*/ 1085850 w 3086100"/>
                <a:gd name="connsiteY2" fmla="*/ 1133475 h 1300539"/>
                <a:gd name="connsiteX3" fmla="*/ 1285875 w 3086100"/>
                <a:gd name="connsiteY3" fmla="*/ 847725 h 1300539"/>
                <a:gd name="connsiteX4" fmla="*/ 1514475 w 3086100"/>
                <a:gd name="connsiteY4" fmla="*/ 409575 h 1300539"/>
                <a:gd name="connsiteX5" fmla="*/ 1657350 w 3086100"/>
                <a:gd name="connsiteY5" fmla="*/ 152400 h 1300539"/>
                <a:gd name="connsiteX6" fmla="*/ 1838325 w 3086100"/>
                <a:gd name="connsiteY6" fmla="*/ 47625 h 1300539"/>
                <a:gd name="connsiteX7" fmla="*/ 2085975 w 3086100"/>
                <a:gd name="connsiteY7" fmla="*/ 9525 h 1300539"/>
                <a:gd name="connsiteX8" fmla="*/ 3086100 w 3086100"/>
                <a:gd name="connsiteY8" fmla="*/ 0 h 1300539"/>
                <a:gd name="connsiteX9" fmla="*/ 3086100 w 3086100"/>
                <a:gd name="connsiteY9" fmla="*/ 0 h 1300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86100" h="1300539">
                  <a:moveTo>
                    <a:pt x="0" y="1285875"/>
                  </a:moveTo>
                  <a:cubicBezTo>
                    <a:pt x="271462" y="1298575"/>
                    <a:pt x="542925" y="1311275"/>
                    <a:pt x="723900" y="1285875"/>
                  </a:cubicBezTo>
                  <a:cubicBezTo>
                    <a:pt x="904875" y="1260475"/>
                    <a:pt x="992188" y="1206500"/>
                    <a:pt x="1085850" y="1133475"/>
                  </a:cubicBezTo>
                  <a:cubicBezTo>
                    <a:pt x="1179512" y="1060450"/>
                    <a:pt x="1214438" y="968375"/>
                    <a:pt x="1285875" y="847725"/>
                  </a:cubicBezTo>
                  <a:cubicBezTo>
                    <a:pt x="1357312" y="727075"/>
                    <a:pt x="1452563" y="525462"/>
                    <a:pt x="1514475" y="409575"/>
                  </a:cubicBezTo>
                  <a:cubicBezTo>
                    <a:pt x="1576387" y="293688"/>
                    <a:pt x="1603375" y="212725"/>
                    <a:pt x="1657350" y="152400"/>
                  </a:cubicBezTo>
                  <a:cubicBezTo>
                    <a:pt x="1711325" y="92075"/>
                    <a:pt x="1766888" y="71437"/>
                    <a:pt x="1838325" y="47625"/>
                  </a:cubicBezTo>
                  <a:cubicBezTo>
                    <a:pt x="1909762" y="23813"/>
                    <a:pt x="1878013" y="17462"/>
                    <a:pt x="2085975" y="9525"/>
                  </a:cubicBezTo>
                  <a:cubicBezTo>
                    <a:pt x="2293938" y="1587"/>
                    <a:pt x="3086100" y="0"/>
                    <a:pt x="3086100" y="0"/>
                  </a:cubicBezTo>
                  <a:lnTo>
                    <a:pt x="3086100" y="0"/>
                  </a:lnTo>
                </a:path>
              </a:pathLst>
            </a:custGeom>
            <a:noFill/>
            <a:ln>
              <a:solidFill>
                <a:srgbClr val="A02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6" name="Freeform: Shape 34">
              <a:extLst>
                <a:ext uri="{FF2B5EF4-FFF2-40B4-BE49-F238E27FC236}">
                  <a16:creationId xmlns:a16="http://schemas.microsoft.com/office/drawing/2014/main" id="{FEDFA863-0BE4-44ED-A1DB-710A6D9F9625}"/>
                </a:ext>
              </a:extLst>
            </p:cNvPr>
            <p:cNvSpPr/>
            <p:nvPr/>
          </p:nvSpPr>
          <p:spPr>
            <a:xfrm>
              <a:off x="7917413" y="5793635"/>
              <a:ext cx="2752718" cy="542927"/>
            </a:xfrm>
            <a:custGeom>
              <a:avLst/>
              <a:gdLst>
                <a:gd name="connsiteX0" fmla="*/ 0 w 3086100"/>
                <a:gd name="connsiteY0" fmla="*/ 1285875 h 1300539"/>
                <a:gd name="connsiteX1" fmla="*/ 723900 w 3086100"/>
                <a:gd name="connsiteY1" fmla="*/ 1285875 h 1300539"/>
                <a:gd name="connsiteX2" fmla="*/ 1085850 w 3086100"/>
                <a:gd name="connsiteY2" fmla="*/ 1133475 h 1300539"/>
                <a:gd name="connsiteX3" fmla="*/ 1285875 w 3086100"/>
                <a:gd name="connsiteY3" fmla="*/ 847725 h 1300539"/>
                <a:gd name="connsiteX4" fmla="*/ 1514475 w 3086100"/>
                <a:gd name="connsiteY4" fmla="*/ 409575 h 1300539"/>
                <a:gd name="connsiteX5" fmla="*/ 1657350 w 3086100"/>
                <a:gd name="connsiteY5" fmla="*/ 152400 h 1300539"/>
                <a:gd name="connsiteX6" fmla="*/ 1838325 w 3086100"/>
                <a:gd name="connsiteY6" fmla="*/ 47625 h 1300539"/>
                <a:gd name="connsiteX7" fmla="*/ 2085975 w 3086100"/>
                <a:gd name="connsiteY7" fmla="*/ 9525 h 1300539"/>
                <a:gd name="connsiteX8" fmla="*/ 3086100 w 3086100"/>
                <a:gd name="connsiteY8" fmla="*/ 0 h 1300539"/>
                <a:gd name="connsiteX9" fmla="*/ 3086100 w 3086100"/>
                <a:gd name="connsiteY9" fmla="*/ 0 h 1300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86100" h="1300539">
                  <a:moveTo>
                    <a:pt x="0" y="1285875"/>
                  </a:moveTo>
                  <a:cubicBezTo>
                    <a:pt x="271462" y="1298575"/>
                    <a:pt x="542925" y="1311275"/>
                    <a:pt x="723900" y="1285875"/>
                  </a:cubicBezTo>
                  <a:cubicBezTo>
                    <a:pt x="904875" y="1260475"/>
                    <a:pt x="992188" y="1206500"/>
                    <a:pt x="1085850" y="1133475"/>
                  </a:cubicBezTo>
                  <a:cubicBezTo>
                    <a:pt x="1179512" y="1060450"/>
                    <a:pt x="1214438" y="968375"/>
                    <a:pt x="1285875" y="847725"/>
                  </a:cubicBezTo>
                  <a:cubicBezTo>
                    <a:pt x="1357312" y="727075"/>
                    <a:pt x="1452563" y="525462"/>
                    <a:pt x="1514475" y="409575"/>
                  </a:cubicBezTo>
                  <a:cubicBezTo>
                    <a:pt x="1576387" y="293688"/>
                    <a:pt x="1603375" y="212725"/>
                    <a:pt x="1657350" y="152400"/>
                  </a:cubicBezTo>
                  <a:cubicBezTo>
                    <a:pt x="1711325" y="92075"/>
                    <a:pt x="1766888" y="71437"/>
                    <a:pt x="1838325" y="47625"/>
                  </a:cubicBezTo>
                  <a:cubicBezTo>
                    <a:pt x="1909762" y="23813"/>
                    <a:pt x="1878013" y="17462"/>
                    <a:pt x="2085975" y="9525"/>
                  </a:cubicBezTo>
                  <a:cubicBezTo>
                    <a:pt x="2293938" y="1587"/>
                    <a:pt x="3086100" y="0"/>
                    <a:pt x="3086100" y="0"/>
                  </a:cubicBezTo>
                  <a:lnTo>
                    <a:pt x="3086100" y="0"/>
                  </a:lnTo>
                </a:path>
              </a:pathLst>
            </a:custGeom>
            <a:noFill/>
            <a:ln>
              <a:solidFill>
                <a:srgbClr val="00B3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7" name="Freeform: Shape 35">
              <a:extLst>
                <a:ext uri="{FF2B5EF4-FFF2-40B4-BE49-F238E27FC236}">
                  <a16:creationId xmlns:a16="http://schemas.microsoft.com/office/drawing/2014/main" id="{337FA7D0-D3A3-4B29-92B1-73A1D250AC6C}"/>
                </a:ext>
              </a:extLst>
            </p:cNvPr>
            <p:cNvSpPr/>
            <p:nvPr/>
          </p:nvSpPr>
          <p:spPr>
            <a:xfrm>
              <a:off x="7945988" y="5412635"/>
              <a:ext cx="2752718" cy="904875"/>
            </a:xfrm>
            <a:custGeom>
              <a:avLst/>
              <a:gdLst>
                <a:gd name="connsiteX0" fmla="*/ 0 w 3086100"/>
                <a:gd name="connsiteY0" fmla="*/ 1285875 h 1300539"/>
                <a:gd name="connsiteX1" fmla="*/ 723900 w 3086100"/>
                <a:gd name="connsiteY1" fmla="*/ 1285875 h 1300539"/>
                <a:gd name="connsiteX2" fmla="*/ 1085850 w 3086100"/>
                <a:gd name="connsiteY2" fmla="*/ 1133475 h 1300539"/>
                <a:gd name="connsiteX3" fmla="*/ 1285875 w 3086100"/>
                <a:gd name="connsiteY3" fmla="*/ 847725 h 1300539"/>
                <a:gd name="connsiteX4" fmla="*/ 1514475 w 3086100"/>
                <a:gd name="connsiteY4" fmla="*/ 409575 h 1300539"/>
                <a:gd name="connsiteX5" fmla="*/ 1657350 w 3086100"/>
                <a:gd name="connsiteY5" fmla="*/ 152400 h 1300539"/>
                <a:gd name="connsiteX6" fmla="*/ 1838325 w 3086100"/>
                <a:gd name="connsiteY6" fmla="*/ 47625 h 1300539"/>
                <a:gd name="connsiteX7" fmla="*/ 2085975 w 3086100"/>
                <a:gd name="connsiteY7" fmla="*/ 9525 h 1300539"/>
                <a:gd name="connsiteX8" fmla="*/ 3086100 w 3086100"/>
                <a:gd name="connsiteY8" fmla="*/ 0 h 1300539"/>
                <a:gd name="connsiteX9" fmla="*/ 3086100 w 3086100"/>
                <a:gd name="connsiteY9" fmla="*/ 0 h 1300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86100" h="1300539">
                  <a:moveTo>
                    <a:pt x="0" y="1285875"/>
                  </a:moveTo>
                  <a:cubicBezTo>
                    <a:pt x="271462" y="1298575"/>
                    <a:pt x="542925" y="1311275"/>
                    <a:pt x="723900" y="1285875"/>
                  </a:cubicBezTo>
                  <a:cubicBezTo>
                    <a:pt x="904875" y="1260475"/>
                    <a:pt x="992188" y="1206500"/>
                    <a:pt x="1085850" y="1133475"/>
                  </a:cubicBezTo>
                  <a:cubicBezTo>
                    <a:pt x="1179512" y="1060450"/>
                    <a:pt x="1214438" y="968375"/>
                    <a:pt x="1285875" y="847725"/>
                  </a:cubicBezTo>
                  <a:cubicBezTo>
                    <a:pt x="1357312" y="727075"/>
                    <a:pt x="1452563" y="525462"/>
                    <a:pt x="1514475" y="409575"/>
                  </a:cubicBezTo>
                  <a:cubicBezTo>
                    <a:pt x="1576387" y="293688"/>
                    <a:pt x="1603375" y="212725"/>
                    <a:pt x="1657350" y="152400"/>
                  </a:cubicBezTo>
                  <a:cubicBezTo>
                    <a:pt x="1711325" y="92075"/>
                    <a:pt x="1766888" y="71437"/>
                    <a:pt x="1838325" y="47625"/>
                  </a:cubicBezTo>
                  <a:cubicBezTo>
                    <a:pt x="1909762" y="23813"/>
                    <a:pt x="1878013" y="17462"/>
                    <a:pt x="2085975" y="9525"/>
                  </a:cubicBezTo>
                  <a:cubicBezTo>
                    <a:pt x="2293938" y="1587"/>
                    <a:pt x="3086100" y="0"/>
                    <a:pt x="3086100" y="0"/>
                  </a:cubicBezTo>
                  <a:lnTo>
                    <a:pt x="3086100" y="0"/>
                  </a:lnTo>
                </a:path>
              </a:pathLst>
            </a:custGeom>
            <a:noFill/>
            <a:ln>
              <a:solidFill>
                <a:srgbClr val="00C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8" name="Freeform: Shape 36">
              <a:extLst>
                <a:ext uri="{FF2B5EF4-FFF2-40B4-BE49-F238E27FC236}">
                  <a16:creationId xmlns:a16="http://schemas.microsoft.com/office/drawing/2014/main" id="{7408B164-A003-4532-8014-8FF45071BE67}"/>
                </a:ext>
              </a:extLst>
            </p:cNvPr>
            <p:cNvSpPr/>
            <p:nvPr/>
          </p:nvSpPr>
          <p:spPr>
            <a:xfrm>
              <a:off x="7974563" y="5031635"/>
              <a:ext cx="2752718" cy="1285875"/>
            </a:xfrm>
            <a:custGeom>
              <a:avLst/>
              <a:gdLst>
                <a:gd name="connsiteX0" fmla="*/ 0 w 3086100"/>
                <a:gd name="connsiteY0" fmla="*/ 1285875 h 1300539"/>
                <a:gd name="connsiteX1" fmla="*/ 723900 w 3086100"/>
                <a:gd name="connsiteY1" fmla="*/ 1285875 h 1300539"/>
                <a:gd name="connsiteX2" fmla="*/ 1085850 w 3086100"/>
                <a:gd name="connsiteY2" fmla="*/ 1133475 h 1300539"/>
                <a:gd name="connsiteX3" fmla="*/ 1285875 w 3086100"/>
                <a:gd name="connsiteY3" fmla="*/ 847725 h 1300539"/>
                <a:gd name="connsiteX4" fmla="*/ 1514475 w 3086100"/>
                <a:gd name="connsiteY4" fmla="*/ 409575 h 1300539"/>
                <a:gd name="connsiteX5" fmla="*/ 1657350 w 3086100"/>
                <a:gd name="connsiteY5" fmla="*/ 152400 h 1300539"/>
                <a:gd name="connsiteX6" fmla="*/ 1838325 w 3086100"/>
                <a:gd name="connsiteY6" fmla="*/ 47625 h 1300539"/>
                <a:gd name="connsiteX7" fmla="*/ 2085975 w 3086100"/>
                <a:gd name="connsiteY7" fmla="*/ 9525 h 1300539"/>
                <a:gd name="connsiteX8" fmla="*/ 3086100 w 3086100"/>
                <a:gd name="connsiteY8" fmla="*/ 0 h 1300539"/>
                <a:gd name="connsiteX9" fmla="*/ 3086100 w 3086100"/>
                <a:gd name="connsiteY9" fmla="*/ 0 h 1300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86100" h="1300539">
                  <a:moveTo>
                    <a:pt x="0" y="1285875"/>
                  </a:moveTo>
                  <a:cubicBezTo>
                    <a:pt x="271462" y="1298575"/>
                    <a:pt x="542925" y="1311275"/>
                    <a:pt x="723900" y="1285875"/>
                  </a:cubicBezTo>
                  <a:cubicBezTo>
                    <a:pt x="904875" y="1260475"/>
                    <a:pt x="992188" y="1206500"/>
                    <a:pt x="1085850" y="1133475"/>
                  </a:cubicBezTo>
                  <a:cubicBezTo>
                    <a:pt x="1179512" y="1060450"/>
                    <a:pt x="1214438" y="968375"/>
                    <a:pt x="1285875" y="847725"/>
                  </a:cubicBezTo>
                  <a:cubicBezTo>
                    <a:pt x="1357312" y="727075"/>
                    <a:pt x="1452563" y="525462"/>
                    <a:pt x="1514475" y="409575"/>
                  </a:cubicBezTo>
                  <a:cubicBezTo>
                    <a:pt x="1576387" y="293688"/>
                    <a:pt x="1603375" y="212725"/>
                    <a:pt x="1657350" y="152400"/>
                  </a:cubicBezTo>
                  <a:cubicBezTo>
                    <a:pt x="1711325" y="92075"/>
                    <a:pt x="1766888" y="71437"/>
                    <a:pt x="1838325" y="47625"/>
                  </a:cubicBezTo>
                  <a:cubicBezTo>
                    <a:pt x="1909762" y="23813"/>
                    <a:pt x="1878013" y="17462"/>
                    <a:pt x="2085975" y="9525"/>
                  </a:cubicBezTo>
                  <a:cubicBezTo>
                    <a:pt x="2293938" y="1587"/>
                    <a:pt x="3086100" y="0"/>
                    <a:pt x="3086100" y="0"/>
                  </a:cubicBezTo>
                  <a:lnTo>
                    <a:pt x="3086100" y="0"/>
                  </a:lnTo>
                </a:path>
              </a:pathLst>
            </a:custGeom>
            <a:noFill/>
            <a:ln>
              <a:solidFill>
                <a:srgbClr val="FFFF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7CE6A2CC-14BD-4E06-8A2F-300EBE108A64}"/>
              </a:ext>
            </a:extLst>
          </p:cNvPr>
          <p:cNvSpPr txBox="1"/>
          <p:nvPr/>
        </p:nvSpPr>
        <p:spPr>
          <a:xfrm>
            <a:off x="6800011" y="4424931"/>
            <a:ext cx="34574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>
                <a:solidFill>
                  <a:schemeClr val="bg1"/>
                </a:solidFill>
              </a:rPr>
              <a:t>&gt;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605945BA-91B0-4DF4-8641-F0A2E18C3015}"/>
              </a:ext>
            </a:extLst>
          </p:cNvPr>
          <p:cNvSpPr txBox="1"/>
          <p:nvPr/>
        </p:nvSpPr>
        <p:spPr>
          <a:xfrm>
            <a:off x="6547130" y="4078429"/>
            <a:ext cx="10207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solidFill>
                  <a:schemeClr val="bg1"/>
                </a:solidFill>
              </a:rPr>
              <a:t>speculation:</a:t>
            </a:r>
          </a:p>
        </p:txBody>
      </p:sp>
      <p:sp>
        <p:nvSpPr>
          <p:cNvPr id="7" name="Rectangle 6"/>
          <p:cNvSpPr/>
          <p:nvPr/>
        </p:nvSpPr>
        <p:spPr>
          <a:xfrm>
            <a:off x="7051500" y="4237328"/>
            <a:ext cx="2035350" cy="898902"/>
          </a:xfrm>
          <a:prstGeom prst="rect">
            <a:avLst/>
          </a:prstGeom>
          <a:solidFill>
            <a:schemeClr val="tx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B1C607C-F873-433A-9A56-EA26A0E1472C}"/>
              </a:ext>
            </a:extLst>
          </p:cNvPr>
          <p:cNvSpPr txBox="1"/>
          <p:nvPr/>
        </p:nvSpPr>
        <p:spPr>
          <a:xfrm>
            <a:off x="5181133" y="3912123"/>
            <a:ext cx="17911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HTT:   CAGAGTAAGGGGG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2DD0AA4-2C13-48F6-9872-1ECB8DA0FDFC}"/>
              </a:ext>
            </a:extLst>
          </p:cNvPr>
          <p:cNvCxnSpPr/>
          <p:nvPr/>
        </p:nvCxnSpPr>
        <p:spPr>
          <a:xfrm>
            <a:off x="5929313" y="765456"/>
            <a:ext cx="0" cy="29918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72420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00A3FA8-AC29-41DF-B9D4-8D1EB9837F72}"/>
              </a:ext>
            </a:extLst>
          </p:cNvPr>
          <p:cNvGrpSpPr/>
          <p:nvPr/>
        </p:nvGrpSpPr>
        <p:grpSpPr>
          <a:xfrm>
            <a:off x="120451" y="1770913"/>
            <a:ext cx="1232092" cy="1828800"/>
            <a:chOff x="6815406" y="2532471"/>
            <a:chExt cx="1642788" cy="243840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C3AEBC1-5CA4-4DA9-9DDF-6BCCB1F8E037}"/>
                </a:ext>
              </a:extLst>
            </p:cNvPr>
            <p:cNvSpPr txBox="1"/>
            <p:nvPr/>
          </p:nvSpPr>
          <p:spPr>
            <a:xfrm rot="16200000">
              <a:off x="5934760" y="3413117"/>
              <a:ext cx="2438400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50" dirty="0">
                  <a:solidFill>
                    <a:schemeClr val="bg1"/>
                  </a:solidFill>
                </a:rPr>
                <a:t>num. mismatch</a:t>
              </a:r>
            </a:p>
            <a:p>
              <a:pPr algn="ctr"/>
              <a:r>
                <a:rPr lang="en-US" sz="1350" dirty="0">
                  <a:solidFill>
                    <a:schemeClr val="bg1"/>
                  </a:solidFill>
                </a:rPr>
                <a:t>From motif/compound</a:t>
              </a:r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4DFE4C17-7BE9-4415-8F89-7ACC788C85B0}"/>
                </a:ext>
              </a:extLst>
            </p:cNvPr>
            <p:cNvGrpSpPr/>
            <p:nvPr/>
          </p:nvGrpSpPr>
          <p:grpSpPr>
            <a:xfrm>
              <a:off x="7454249" y="2920583"/>
              <a:ext cx="1003945" cy="1546574"/>
              <a:chOff x="6790458" y="2967139"/>
              <a:chExt cx="619992" cy="1153125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937ECE37-29E3-4DE1-BE30-9F9D5DEEBB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790458" y="3000124"/>
                <a:ext cx="228600" cy="1120140"/>
              </a:xfrm>
              <a:prstGeom prst="rect">
                <a:avLst/>
              </a:prstGeom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B577551-A4E3-48AF-806D-32C8EDFABC08}"/>
                  </a:ext>
                </a:extLst>
              </p:cNvPr>
              <p:cNvSpPr txBox="1"/>
              <p:nvPr/>
            </p:nvSpPr>
            <p:spPr>
              <a:xfrm>
                <a:off x="6961905" y="2967139"/>
                <a:ext cx="448545" cy="2467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13" dirty="0">
                    <a:solidFill>
                      <a:schemeClr val="bg1"/>
                    </a:solidFill>
                  </a:rPr>
                  <a:t>6</a:t>
                </a: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C9ABF6C-7C4C-4A14-8DF5-6AD8401E4BA5}"/>
                  </a:ext>
                </a:extLst>
              </p:cNvPr>
              <p:cNvSpPr txBox="1"/>
              <p:nvPr/>
            </p:nvSpPr>
            <p:spPr>
              <a:xfrm>
                <a:off x="6961905" y="3130748"/>
                <a:ext cx="448545" cy="2467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13" dirty="0">
                    <a:solidFill>
                      <a:schemeClr val="bg1"/>
                    </a:solidFill>
                  </a:rPr>
                  <a:t>5</a:t>
                </a: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D1A0581-DF03-4B53-AB90-8859FB2B40D8}"/>
                  </a:ext>
                </a:extLst>
              </p:cNvPr>
              <p:cNvSpPr txBox="1"/>
              <p:nvPr/>
            </p:nvSpPr>
            <p:spPr>
              <a:xfrm>
                <a:off x="6961905" y="3286125"/>
                <a:ext cx="448545" cy="2467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13" dirty="0">
                    <a:solidFill>
                      <a:schemeClr val="bg1"/>
                    </a:solidFill>
                  </a:rPr>
                  <a:t>4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4FF988E-CB57-48C5-A354-D48CA670061E}"/>
                  </a:ext>
                </a:extLst>
              </p:cNvPr>
              <p:cNvSpPr txBox="1"/>
              <p:nvPr/>
            </p:nvSpPr>
            <p:spPr>
              <a:xfrm>
                <a:off x="6961905" y="3419475"/>
                <a:ext cx="448545" cy="2467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13" dirty="0">
                    <a:solidFill>
                      <a:schemeClr val="bg1"/>
                    </a:solidFill>
                  </a:rPr>
                  <a:t>3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2D9155F-19F1-4AEF-A6B4-162C44EDE239}"/>
                  </a:ext>
                </a:extLst>
              </p:cNvPr>
              <p:cNvSpPr txBox="1"/>
              <p:nvPr/>
            </p:nvSpPr>
            <p:spPr>
              <a:xfrm>
                <a:off x="6961905" y="3571875"/>
                <a:ext cx="448545" cy="2467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13" dirty="0">
                    <a:solidFill>
                      <a:schemeClr val="bg1"/>
                    </a:solidFill>
                  </a:rPr>
                  <a:t>2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8AFE05D-6C81-4C6A-9A94-9A0EF4A28A7D}"/>
                  </a:ext>
                </a:extLst>
              </p:cNvPr>
              <p:cNvSpPr txBox="1"/>
              <p:nvPr/>
            </p:nvSpPr>
            <p:spPr>
              <a:xfrm>
                <a:off x="6961905" y="3714750"/>
                <a:ext cx="448545" cy="2467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13" dirty="0">
                    <a:solidFill>
                      <a:schemeClr val="bg1"/>
                    </a:solidFill>
                  </a:rPr>
                  <a:t>1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F694757-0D19-4450-BCCE-A7B8FAC5CF5A}"/>
                  </a:ext>
                </a:extLst>
              </p:cNvPr>
              <p:cNvSpPr txBox="1"/>
              <p:nvPr/>
            </p:nvSpPr>
            <p:spPr>
              <a:xfrm>
                <a:off x="6961905" y="3867150"/>
                <a:ext cx="448545" cy="2467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13" dirty="0">
                    <a:solidFill>
                      <a:schemeClr val="bg1"/>
                    </a:solidFill>
                  </a:rPr>
                  <a:t>0</a:t>
                </a:r>
              </a:p>
            </p:txBody>
          </p:sp>
        </p:grp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8423B98E-610F-4D12-8366-21FF9C879E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3900" y="1857158"/>
            <a:ext cx="1082861" cy="382351"/>
          </a:xfrm>
          <a:prstGeom prst="rect">
            <a:avLst/>
          </a:prstGeom>
          <a:noFill/>
          <a:ln w="25400">
            <a:solidFill>
              <a:srgbClr val="A020F0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0792AD7-0219-4109-94EF-83A0B78B26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7191" y="665020"/>
            <a:ext cx="1068907" cy="379559"/>
          </a:xfrm>
          <a:prstGeom prst="rect">
            <a:avLst/>
          </a:prstGeom>
          <a:ln w="25400">
            <a:solidFill>
              <a:srgbClr val="FF0000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5D1D09F-4461-4104-877A-EADF2C2C34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18086" y="3668473"/>
            <a:ext cx="1074489" cy="368396"/>
          </a:xfrm>
          <a:prstGeom prst="rect">
            <a:avLst/>
          </a:prstGeom>
          <a:ln w="25400">
            <a:solidFill>
              <a:srgbClr val="00CC00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8BB486A-9A71-4755-8C4D-F9E6AC1738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18087" y="1246534"/>
            <a:ext cx="1071698" cy="365606"/>
          </a:xfrm>
          <a:prstGeom prst="rect">
            <a:avLst/>
          </a:prstGeom>
          <a:ln w="25400">
            <a:solidFill>
              <a:srgbClr val="8B4789"/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93B5E57-B954-4BD4-A684-A45743A71AF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95760" y="2450524"/>
            <a:ext cx="1096816" cy="360023"/>
          </a:xfrm>
          <a:prstGeom prst="rect">
            <a:avLst/>
          </a:prstGeom>
          <a:ln w="25400">
            <a:solidFill>
              <a:srgbClr val="4D4DFF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5D06861-2D31-4EF1-9273-695AA852D2E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12172" y="3039823"/>
            <a:ext cx="1068907" cy="368396"/>
          </a:xfrm>
          <a:prstGeom prst="rect">
            <a:avLst/>
          </a:prstGeom>
          <a:ln w="25400">
            <a:solidFill>
              <a:srgbClr val="00B3FF"/>
            </a:solidFill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D6FD235-5F02-40C9-A4EA-4477BC6626B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26459" y="4256808"/>
            <a:ext cx="1066116" cy="376769"/>
          </a:xfrm>
          <a:prstGeom prst="rect">
            <a:avLst/>
          </a:prstGeom>
          <a:ln w="25400">
            <a:solidFill>
              <a:srgbClr val="FFFF80"/>
            </a:solidFill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82E4116-D6F1-42FB-B9F6-5718312F4F8F}"/>
              </a:ext>
            </a:extLst>
          </p:cNvPr>
          <p:cNvSpPr txBox="1"/>
          <p:nvPr/>
        </p:nvSpPr>
        <p:spPr>
          <a:xfrm>
            <a:off x="5667210" y="4619289"/>
            <a:ext cx="988574" cy="213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88" dirty="0">
                <a:solidFill>
                  <a:schemeClr val="bg1"/>
                </a:solidFill>
              </a:rPr>
              <a:t>-5-4-3-2-1 1 2 3 4 5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5ADDE55-1AFE-4A19-865B-70B68F0B3015}"/>
              </a:ext>
            </a:extLst>
          </p:cNvPr>
          <p:cNvSpPr txBox="1"/>
          <p:nvPr/>
        </p:nvSpPr>
        <p:spPr>
          <a:xfrm>
            <a:off x="4102468" y="406647"/>
            <a:ext cx="10665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</a:rPr>
              <a:t>-5-4-3-2-1 1 2 3 4 5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CF346CA-4B2C-4EE8-B93E-0DA15825E3F2}"/>
              </a:ext>
            </a:extLst>
          </p:cNvPr>
          <p:cNvSpPr/>
          <p:nvPr/>
        </p:nvSpPr>
        <p:spPr>
          <a:xfrm>
            <a:off x="131991" y="797649"/>
            <a:ext cx="1811109" cy="7155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50" dirty="0">
                <a:solidFill>
                  <a:schemeClr val="bg1"/>
                </a:solidFill>
              </a:rPr>
              <a:t>90702:   </a:t>
            </a:r>
            <a:r>
              <a:rPr lang="en-US" sz="1350" dirty="0" err="1">
                <a:solidFill>
                  <a:schemeClr val="bg1"/>
                </a:solidFill>
              </a:rPr>
              <a:t>nnGAGTAnG</a:t>
            </a:r>
            <a:endParaRPr lang="en-US" sz="1350" dirty="0">
              <a:solidFill>
                <a:schemeClr val="bg1"/>
              </a:solidFill>
            </a:endParaRPr>
          </a:p>
          <a:p>
            <a:r>
              <a:rPr lang="en-US" sz="1350" dirty="0">
                <a:solidFill>
                  <a:schemeClr val="bg1"/>
                </a:solidFill>
              </a:rPr>
              <a:t>LMI070: </a:t>
            </a:r>
            <a:r>
              <a:rPr lang="en-US" sz="1350" dirty="0" err="1">
                <a:solidFill>
                  <a:schemeClr val="bg1"/>
                </a:solidFill>
              </a:rPr>
              <a:t>nAGAGTAnG</a:t>
            </a:r>
            <a:endParaRPr lang="en-US" sz="1350" dirty="0">
              <a:solidFill>
                <a:schemeClr val="bg1"/>
              </a:solidFill>
            </a:endParaRPr>
          </a:p>
          <a:p>
            <a:r>
              <a:rPr lang="en-US" sz="1350" dirty="0">
                <a:solidFill>
                  <a:schemeClr val="bg1"/>
                </a:solidFill>
              </a:rPr>
              <a:t>RG7916: </a:t>
            </a:r>
            <a:r>
              <a:rPr lang="en-US" sz="1350" dirty="0" err="1">
                <a:solidFill>
                  <a:schemeClr val="bg1"/>
                </a:solidFill>
              </a:rPr>
              <a:t>AnGAGTAAG</a:t>
            </a:r>
            <a:endParaRPr lang="en-US" sz="1350" dirty="0">
              <a:solidFill>
                <a:schemeClr val="bg1"/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871B487-7D50-4BD2-BE8E-48C619F09A37}"/>
              </a:ext>
            </a:extLst>
          </p:cNvPr>
          <p:cNvSpPr/>
          <p:nvPr/>
        </p:nvSpPr>
        <p:spPr>
          <a:xfrm>
            <a:off x="1519755" y="4905963"/>
            <a:ext cx="652447" cy="253916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en-US" sz="1350" dirty="0">
                <a:solidFill>
                  <a:schemeClr val="bg1"/>
                </a:solidFill>
              </a:rPr>
              <a:t>90727</a:t>
            </a:r>
          </a:p>
        </p:txBody>
      </p:sp>
      <p:pic>
        <p:nvPicPr>
          <p:cNvPr id="60" name="Picture 59" descr="A screenshot of a cell phone&#10;&#10;Description automatically generated">
            <a:extLst>
              <a:ext uri="{FF2B5EF4-FFF2-40B4-BE49-F238E27FC236}">
                <a16:creationId xmlns:a16="http://schemas.microsoft.com/office/drawing/2014/main" id="{DB4E0471-DD83-456A-AD9C-234D7745AF6A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151" y="4193503"/>
            <a:ext cx="1291655" cy="553567"/>
          </a:xfrm>
          <a:prstGeom prst="rect">
            <a:avLst/>
          </a:prstGeom>
          <a:ln w="25400">
            <a:solidFill>
              <a:srgbClr val="FFFF80"/>
            </a:solidFill>
          </a:ln>
        </p:spPr>
      </p:pic>
      <p:pic>
        <p:nvPicPr>
          <p:cNvPr id="62" name="Picture 61" descr="A screenshot of a cell phone&#10;&#10;Description automatically generated">
            <a:extLst>
              <a:ext uri="{FF2B5EF4-FFF2-40B4-BE49-F238E27FC236}">
                <a16:creationId xmlns:a16="http://schemas.microsoft.com/office/drawing/2014/main" id="{4098C35C-C343-4E6C-894A-BD2F4BB9B3E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425" y="4193503"/>
            <a:ext cx="1291655" cy="553567"/>
          </a:xfrm>
          <a:prstGeom prst="rect">
            <a:avLst/>
          </a:prstGeom>
          <a:ln w="25400">
            <a:solidFill>
              <a:srgbClr val="FFFF80"/>
            </a:solidFill>
          </a:ln>
        </p:spPr>
      </p:pic>
      <p:pic>
        <p:nvPicPr>
          <p:cNvPr id="64" name="Picture 63" descr="A screenshot of a cell phone&#10;&#10;Description automatically generated">
            <a:extLst>
              <a:ext uri="{FF2B5EF4-FFF2-40B4-BE49-F238E27FC236}">
                <a16:creationId xmlns:a16="http://schemas.microsoft.com/office/drawing/2014/main" id="{01820501-46B5-432B-865D-CB01E69D7ED2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687" y="4193503"/>
            <a:ext cx="1291655" cy="553567"/>
          </a:xfrm>
          <a:prstGeom prst="rect">
            <a:avLst/>
          </a:prstGeom>
          <a:ln w="25400">
            <a:solidFill>
              <a:srgbClr val="FFFF80"/>
            </a:solidFill>
          </a:ln>
        </p:spPr>
      </p:pic>
      <p:pic>
        <p:nvPicPr>
          <p:cNvPr id="66" name="Picture 65" descr="A screenshot of a cell phone&#10;&#10;Description automatically generated">
            <a:extLst>
              <a:ext uri="{FF2B5EF4-FFF2-40B4-BE49-F238E27FC236}">
                <a16:creationId xmlns:a16="http://schemas.microsoft.com/office/drawing/2014/main" id="{36F97215-A904-4605-BDA1-ED15B23DCDC5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151" y="3590067"/>
            <a:ext cx="1291655" cy="553567"/>
          </a:xfrm>
          <a:prstGeom prst="rect">
            <a:avLst/>
          </a:prstGeom>
          <a:ln w="25400">
            <a:solidFill>
              <a:srgbClr val="00CC00"/>
            </a:solidFill>
          </a:ln>
        </p:spPr>
      </p:pic>
      <p:pic>
        <p:nvPicPr>
          <p:cNvPr id="68" name="Picture 67" descr="A screenshot of a cell phone&#10;&#10;Description automatically generated">
            <a:extLst>
              <a:ext uri="{FF2B5EF4-FFF2-40B4-BE49-F238E27FC236}">
                <a16:creationId xmlns:a16="http://schemas.microsoft.com/office/drawing/2014/main" id="{C39551AD-1841-438D-84CF-14B7D8418F4D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425" y="3590067"/>
            <a:ext cx="1291655" cy="553567"/>
          </a:xfrm>
          <a:prstGeom prst="rect">
            <a:avLst/>
          </a:prstGeom>
          <a:ln w="25400">
            <a:solidFill>
              <a:srgbClr val="00CC00"/>
            </a:solidFill>
          </a:ln>
        </p:spPr>
      </p:pic>
      <p:pic>
        <p:nvPicPr>
          <p:cNvPr id="70" name="Picture 69" descr="A screenshot of a cell phone&#10;&#10;Description automatically generated">
            <a:extLst>
              <a:ext uri="{FF2B5EF4-FFF2-40B4-BE49-F238E27FC236}">
                <a16:creationId xmlns:a16="http://schemas.microsoft.com/office/drawing/2014/main" id="{43DFCCA4-BABC-4222-9A41-6743816A6349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687" y="3590067"/>
            <a:ext cx="1291655" cy="553567"/>
          </a:xfrm>
          <a:prstGeom prst="rect">
            <a:avLst/>
          </a:prstGeom>
          <a:ln w="25400">
            <a:solidFill>
              <a:srgbClr val="00CC00"/>
            </a:solidFill>
          </a:ln>
        </p:spPr>
      </p:pic>
      <p:pic>
        <p:nvPicPr>
          <p:cNvPr id="72" name="Picture 71" descr="A screenshot of a cell phone&#10;&#10;Description automatically generated">
            <a:extLst>
              <a:ext uri="{FF2B5EF4-FFF2-40B4-BE49-F238E27FC236}">
                <a16:creationId xmlns:a16="http://schemas.microsoft.com/office/drawing/2014/main" id="{9D6A40BC-6D55-4AA6-8AE8-59671B5F8D70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151" y="2993173"/>
            <a:ext cx="1291655" cy="553567"/>
          </a:xfrm>
          <a:prstGeom prst="rect">
            <a:avLst/>
          </a:prstGeom>
          <a:ln w="25400">
            <a:solidFill>
              <a:srgbClr val="00B3FF"/>
            </a:solidFill>
          </a:ln>
        </p:spPr>
      </p:pic>
      <p:pic>
        <p:nvPicPr>
          <p:cNvPr id="74" name="Picture 73" descr="A screenshot of a cell phone&#10;&#10;Description automatically generated">
            <a:extLst>
              <a:ext uri="{FF2B5EF4-FFF2-40B4-BE49-F238E27FC236}">
                <a16:creationId xmlns:a16="http://schemas.microsoft.com/office/drawing/2014/main" id="{B2928296-5EBE-47D7-8513-2E23AE63A406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425" y="2993173"/>
            <a:ext cx="1291655" cy="553567"/>
          </a:xfrm>
          <a:prstGeom prst="rect">
            <a:avLst/>
          </a:prstGeom>
          <a:ln w="25400">
            <a:solidFill>
              <a:srgbClr val="00B3FF"/>
            </a:solidFill>
          </a:ln>
        </p:spPr>
      </p:pic>
      <p:pic>
        <p:nvPicPr>
          <p:cNvPr id="76" name="Picture 75" descr="A screenshot of a cell phone&#10;&#10;Description automatically generated">
            <a:extLst>
              <a:ext uri="{FF2B5EF4-FFF2-40B4-BE49-F238E27FC236}">
                <a16:creationId xmlns:a16="http://schemas.microsoft.com/office/drawing/2014/main" id="{215937D9-4CFD-4B7A-8DB9-AFED8784F10E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687" y="2993173"/>
            <a:ext cx="1291655" cy="553567"/>
          </a:xfrm>
          <a:prstGeom prst="rect">
            <a:avLst/>
          </a:prstGeom>
          <a:ln w="25400">
            <a:solidFill>
              <a:srgbClr val="00B3FF"/>
            </a:solidFill>
          </a:ln>
        </p:spPr>
      </p:pic>
      <p:pic>
        <p:nvPicPr>
          <p:cNvPr id="78" name="Picture 77" descr="A screenshot of a cell phone&#10;&#10;Description automatically generated">
            <a:extLst>
              <a:ext uri="{FF2B5EF4-FFF2-40B4-BE49-F238E27FC236}">
                <a16:creationId xmlns:a16="http://schemas.microsoft.com/office/drawing/2014/main" id="{41213741-94D7-43AF-A5F6-5164B288581E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151" y="2393278"/>
            <a:ext cx="1291655" cy="553567"/>
          </a:xfrm>
          <a:prstGeom prst="rect">
            <a:avLst/>
          </a:prstGeom>
          <a:ln w="25400">
            <a:solidFill>
              <a:srgbClr val="4D4DFF"/>
            </a:solidFill>
          </a:ln>
        </p:spPr>
      </p:pic>
      <p:pic>
        <p:nvPicPr>
          <p:cNvPr id="80" name="Picture 79" descr="A screenshot of a cell phone&#10;&#10;Description automatically generated">
            <a:extLst>
              <a:ext uri="{FF2B5EF4-FFF2-40B4-BE49-F238E27FC236}">
                <a16:creationId xmlns:a16="http://schemas.microsoft.com/office/drawing/2014/main" id="{9ACD8D7F-26AD-4903-BFBE-B69C313C653A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425" y="2393278"/>
            <a:ext cx="1291655" cy="553567"/>
          </a:xfrm>
          <a:prstGeom prst="rect">
            <a:avLst/>
          </a:prstGeom>
          <a:ln w="25400">
            <a:solidFill>
              <a:srgbClr val="4D4DFF"/>
            </a:solidFill>
          </a:ln>
        </p:spPr>
      </p:pic>
      <p:pic>
        <p:nvPicPr>
          <p:cNvPr id="82" name="Picture 81" descr="A screenshot of a cell phone&#10;&#10;Description automatically generated">
            <a:extLst>
              <a:ext uri="{FF2B5EF4-FFF2-40B4-BE49-F238E27FC236}">
                <a16:creationId xmlns:a16="http://schemas.microsoft.com/office/drawing/2014/main" id="{216F54A8-91E9-4709-A777-06BFE2B58A63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687" y="2393278"/>
            <a:ext cx="1291655" cy="553567"/>
          </a:xfrm>
          <a:prstGeom prst="rect">
            <a:avLst/>
          </a:prstGeom>
          <a:ln w="25400">
            <a:solidFill>
              <a:srgbClr val="4D4DFF"/>
            </a:solidFill>
          </a:ln>
        </p:spPr>
      </p:pic>
      <p:pic>
        <p:nvPicPr>
          <p:cNvPr id="84" name="Picture 83" descr="A screenshot of a cell phone&#10;&#10;Description automatically generated">
            <a:extLst>
              <a:ext uri="{FF2B5EF4-FFF2-40B4-BE49-F238E27FC236}">
                <a16:creationId xmlns:a16="http://schemas.microsoft.com/office/drawing/2014/main" id="{D859408C-C256-44A9-B7BC-6E165EB6DE6D}"/>
              </a:ext>
            </a:extLst>
          </p:cNvPr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151" y="1794320"/>
            <a:ext cx="1291655" cy="553567"/>
          </a:xfrm>
          <a:prstGeom prst="rect">
            <a:avLst/>
          </a:prstGeom>
          <a:ln w="25400">
            <a:solidFill>
              <a:srgbClr val="A020F0"/>
            </a:solidFill>
          </a:ln>
        </p:spPr>
      </p:pic>
      <p:pic>
        <p:nvPicPr>
          <p:cNvPr id="86" name="Picture 85" descr="A screenshot of a cell phone&#10;&#10;Description automatically generated">
            <a:extLst>
              <a:ext uri="{FF2B5EF4-FFF2-40B4-BE49-F238E27FC236}">
                <a16:creationId xmlns:a16="http://schemas.microsoft.com/office/drawing/2014/main" id="{C2F82D53-0A68-4924-B7A3-8F9125544048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425" y="1794320"/>
            <a:ext cx="1291655" cy="553567"/>
          </a:xfrm>
          <a:prstGeom prst="rect">
            <a:avLst/>
          </a:prstGeom>
          <a:ln w="25400">
            <a:solidFill>
              <a:srgbClr val="A020F0"/>
            </a:solidFill>
          </a:ln>
        </p:spPr>
      </p:pic>
      <p:pic>
        <p:nvPicPr>
          <p:cNvPr id="88" name="Picture 87" descr="A screenshot of a cell phone&#10;&#10;Description automatically generated">
            <a:extLst>
              <a:ext uri="{FF2B5EF4-FFF2-40B4-BE49-F238E27FC236}">
                <a16:creationId xmlns:a16="http://schemas.microsoft.com/office/drawing/2014/main" id="{7D8231E8-0F1F-4567-85AE-88DAF27E1F7E}"/>
              </a:ext>
            </a:extLst>
          </p:cNvPr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687" y="1794320"/>
            <a:ext cx="1291655" cy="553567"/>
          </a:xfrm>
          <a:prstGeom prst="rect">
            <a:avLst/>
          </a:prstGeom>
          <a:ln w="25400">
            <a:solidFill>
              <a:srgbClr val="A020F0"/>
            </a:solidFill>
          </a:ln>
        </p:spPr>
      </p:pic>
      <p:pic>
        <p:nvPicPr>
          <p:cNvPr id="90" name="Picture 89" descr="A screenshot of a cell phone&#10;&#10;Description automatically generated">
            <a:extLst>
              <a:ext uri="{FF2B5EF4-FFF2-40B4-BE49-F238E27FC236}">
                <a16:creationId xmlns:a16="http://schemas.microsoft.com/office/drawing/2014/main" id="{C133628A-99DE-41A9-A5EA-DA74E96939B7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425" y="1193128"/>
            <a:ext cx="1291655" cy="553567"/>
          </a:xfrm>
          <a:prstGeom prst="rect">
            <a:avLst/>
          </a:prstGeom>
          <a:ln w="25400">
            <a:solidFill>
              <a:srgbClr val="8B4789"/>
            </a:solidFill>
          </a:ln>
        </p:spPr>
      </p:pic>
      <p:pic>
        <p:nvPicPr>
          <p:cNvPr id="92" name="Picture 91" descr="A screenshot of a video game&#10;&#10;Description automatically generated">
            <a:extLst>
              <a:ext uri="{FF2B5EF4-FFF2-40B4-BE49-F238E27FC236}">
                <a16:creationId xmlns:a16="http://schemas.microsoft.com/office/drawing/2014/main" id="{D064C843-4A06-438D-B5C5-60159A0CE02A}"/>
              </a:ext>
            </a:extLst>
          </p:cNvPr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687" y="1193128"/>
            <a:ext cx="1291655" cy="553567"/>
          </a:xfrm>
          <a:prstGeom prst="rect">
            <a:avLst/>
          </a:prstGeom>
          <a:ln w="25400">
            <a:solidFill>
              <a:srgbClr val="8B4789"/>
            </a:solidFill>
          </a:ln>
        </p:spPr>
      </p:pic>
      <p:pic>
        <p:nvPicPr>
          <p:cNvPr id="94" name="Picture 93" descr="A screenshot of a cell phone&#10;&#10;Description automatically generated">
            <a:extLst>
              <a:ext uri="{FF2B5EF4-FFF2-40B4-BE49-F238E27FC236}">
                <a16:creationId xmlns:a16="http://schemas.microsoft.com/office/drawing/2014/main" id="{9F92DF8B-A878-4C04-84AA-26495DCF0CD3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425" y="591322"/>
            <a:ext cx="1291655" cy="553567"/>
          </a:xfrm>
          <a:prstGeom prst="rect">
            <a:avLst/>
          </a:prstGeom>
          <a:ln w="25400">
            <a:solidFill>
              <a:srgbClr val="FF0000"/>
            </a:solidFill>
          </a:ln>
        </p:spPr>
      </p:pic>
      <p:pic>
        <p:nvPicPr>
          <p:cNvPr id="96" name="Picture 95" descr="A close up of a logo&#10;&#10;Description automatically generated">
            <a:extLst>
              <a:ext uri="{FF2B5EF4-FFF2-40B4-BE49-F238E27FC236}">
                <a16:creationId xmlns:a16="http://schemas.microsoft.com/office/drawing/2014/main" id="{E64A98F3-CBA6-4BF9-82BD-1F032F187A02}"/>
              </a:ext>
            </a:extLst>
          </p:cNvPr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687" y="591322"/>
            <a:ext cx="1291655" cy="553567"/>
          </a:xfrm>
          <a:prstGeom prst="rect">
            <a:avLst/>
          </a:prstGeom>
          <a:ln w="25400">
            <a:solidFill>
              <a:srgbClr val="FF0000"/>
            </a:solidFill>
          </a:ln>
        </p:spPr>
      </p:pic>
      <p:sp>
        <p:nvSpPr>
          <p:cNvPr id="97" name="Rectangle 96">
            <a:extLst>
              <a:ext uri="{FF2B5EF4-FFF2-40B4-BE49-F238E27FC236}">
                <a16:creationId xmlns:a16="http://schemas.microsoft.com/office/drawing/2014/main" id="{184E666F-5BC3-4862-983C-0124D1F3093A}"/>
              </a:ext>
            </a:extLst>
          </p:cNvPr>
          <p:cNvSpPr/>
          <p:nvPr/>
        </p:nvSpPr>
        <p:spPr>
          <a:xfrm>
            <a:off x="2939827" y="4912030"/>
            <a:ext cx="722465" cy="253916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en-US" sz="1350" dirty="0">
                <a:solidFill>
                  <a:schemeClr val="bg1"/>
                </a:solidFill>
              </a:rPr>
              <a:t>LMI070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E47305C7-E8DB-4668-9161-D448D94F1CF0}"/>
              </a:ext>
            </a:extLst>
          </p:cNvPr>
          <p:cNvSpPr/>
          <p:nvPr/>
        </p:nvSpPr>
        <p:spPr>
          <a:xfrm>
            <a:off x="4196420" y="4906636"/>
            <a:ext cx="722465" cy="253916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en-US" sz="1350" dirty="0">
                <a:solidFill>
                  <a:schemeClr val="bg1"/>
                </a:solidFill>
              </a:rPr>
              <a:t>RG7916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BF1569AD-9836-4DE3-8BBC-BDFA0D933200}"/>
              </a:ext>
            </a:extLst>
          </p:cNvPr>
          <p:cNvSpPr txBox="1"/>
          <p:nvPr/>
        </p:nvSpPr>
        <p:spPr>
          <a:xfrm>
            <a:off x="2753085" y="400050"/>
            <a:ext cx="10665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</a:rPr>
              <a:t>-5-4-3-2-1 1 2 3 4 5 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E2F3B61B-C6A7-4183-B9C7-EB22ECE00A69}"/>
              </a:ext>
            </a:extLst>
          </p:cNvPr>
          <p:cNvSpPr txBox="1"/>
          <p:nvPr/>
        </p:nvSpPr>
        <p:spPr>
          <a:xfrm>
            <a:off x="1395637" y="1600270"/>
            <a:ext cx="10665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</a:rPr>
              <a:t>-5-4-3-2-1 1 2 3 4 5 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F6240C24-C7F8-45E2-B763-AC7D581E191A}"/>
              </a:ext>
            </a:extLst>
          </p:cNvPr>
          <p:cNvSpPr txBox="1"/>
          <p:nvPr/>
        </p:nvSpPr>
        <p:spPr>
          <a:xfrm>
            <a:off x="4106959" y="4762361"/>
            <a:ext cx="10665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</a:rPr>
              <a:t>-5-4-3-2-1 1 2 3 4 5 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52E8339D-02BA-4E21-9D6A-CAEF7F36E7FB}"/>
              </a:ext>
            </a:extLst>
          </p:cNvPr>
          <p:cNvSpPr txBox="1"/>
          <p:nvPr/>
        </p:nvSpPr>
        <p:spPr>
          <a:xfrm>
            <a:off x="2754819" y="4786746"/>
            <a:ext cx="10665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</a:rPr>
              <a:t>-5-4-3-2-1 1 2 3 4 5 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9BAF6D76-4907-45FB-80EC-0492F3A190E5}"/>
              </a:ext>
            </a:extLst>
          </p:cNvPr>
          <p:cNvSpPr txBox="1"/>
          <p:nvPr/>
        </p:nvSpPr>
        <p:spPr>
          <a:xfrm>
            <a:off x="1390146" y="4750447"/>
            <a:ext cx="10665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</a:rPr>
              <a:t>-5-4-3-2-1 1 2 3 4 5 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EE74DE2F-7E94-45AC-954A-2D9CC9C3C965}"/>
              </a:ext>
            </a:extLst>
          </p:cNvPr>
          <p:cNvSpPr/>
          <p:nvPr/>
        </p:nvSpPr>
        <p:spPr>
          <a:xfrm>
            <a:off x="5429251" y="4866786"/>
            <a:ext cx="1464491" cy="253916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en-US" sz="1350" dirty="0">
                <a:solidFill>
                  <a:schemeClr val="bg1"/>
                </a:solidFill>
              </a:rPr>
              <a:t>RG7916, iPSC-MN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7A0F95EC-42B1-41CB-BD73-98ED7FA5D4C3}"/>
              </a:ext>
            </a:extLst>
          </p:cNvPr>
          <p:cNvSpPr/>
          <p:nvPr/>
        </p:nvSpPr>
        <p:spPr>
          <a:xfrm>
            <a:off x="6800850" y="1342808"/>
            <a:ext cx="2227974" cy="23775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50" dirty="0">
                <a:solidFill>
                  <a:schemeClr val="bg1"/>
                </a:solidFill>
              </a:rPr>
              <a:t>1. Similar progression across all three compounds:</a:t>
            </a:r>
          </a:p>
          <a:p>
            <a:r>
              <a:rPr lang="en-US" sz="1350" dirty="0">
                <a:solidFill>
                  <a:schemeClr val="bg1"/>
                </a:solidFill>
              </a:rPr>
              <a:t>     1~2: GT</a:t>
            </a:r>
          </a:p>
          <a:p>
            <a:r>
              <a:rPr lang="en-US" sz="1350" dirty="0">
                <a:solidFill>
                  <a:schemeClr val="bg1"/>
                </a:solidFill>
              </a:rPr>
              <a:t>        -1: A-&gt;G</a:t>
            </a:r>
          </a:p>
          <a:p>
            <a:r>
              <a:rPr lang="en-US" sz="1350" dirty="0">
                <a:solidFill>
                  <a:schemeClr val="bg1"/>
                </a:solidFill>
              </a:rPr>
              <a:t>     3~5: AAG fades</a:t>
            </a:r>
          </a:p>
          <a:p>
            <a:endParaRPr lang="en-US" sz="1350" dirty="0">
              <a:solidFill>
                <a:schemeClr val="bg1"/>
              </a:solidFill>
            </a:endParaRPr>
          </a:p>
          <a:p>
            <a:r>
              <a:rPr lang="en-US" sz="1350" dirty="0">
                <a:solidFill>
                  <a:schemeClr val="bg1"/>
                </a:solidFill>
              </a:rPr>
              <a:t>2. Differences: </a:t>
            </a:r>
          </a:p>
          <a:p>
            <a:r>
              <a:rPr lang="en-US" sz="1350" dirty="0">
                <a:solidFill>
                  <a:schemeClr val="bg1"/>
                </a:solidFill>
              </a:rPr>
              <a:t>   -2: 90727 and LMI070 have </a:t>
            </a:r>
          </a:p>
          <a:p>
            <a:r>
              <a:rPr lang="en-US" sz="1350" dirty="0">
                <a:solidFill>
                  <a:schemeClr val="bg1"/>
                </a:solidFill>
              </a:rPr>
              <a:t>        stronger G-&gt; A</a:t>
            </a:r>
          </a:p>
          <a:p>
            <a:r>
              <a:rPr lang="en-US" sz="1350" dirty="0">
                <a:solidFill>
                  <a:schemeClr val="bg1"/>
                </a:solidFill>
              </a:rPr>
              <a:t>   -3: A in LMI070</a:t>
            </a:r>
          </a:p>
          <a:p>
            <a:r>
              <a:rPr lang="en-US" sz="1350" dirty="0">
                <a:solidFill>
                  <a:schemeClr val="bg1"/>
                </a:solidFill>
              </a:rPr>
              <a:t>   -4: A in RG7916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6F5A150-F231-4381-94CB-22D714AF292B}"/>
              </a:ext>
            </a:extLst>
          </p:cNvPr>
          <p:cNvSpPr txBox="1"/>
          <p:nvPr/>
        </p:nvSpPr>
        <p:spPr>
          <a:xfrm>
            <a:off x="57150" y="1"/>
            <a:ext cx="885825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dirty="0">
                <a:solidFill>
                  <a:schemeClr val="bg1"/>
                </a:solidFill>
              </a:rPr>
              <a:t>BIO90702, </a:t>
            </a:r>
            <a:r>
              <a:rPr lang="en-US" sz="2700" b="1" dirty="0" err="1">
                <a:solidFill>
                  <a:schemeClr val="bg1"/>
                </a:solidFill>
              </a:rPr>
              <a:t>Branaplam</a:t>
            </a:r>
            <a:r>
              <a:rPr lang="en-US" sz="2700" b="1" dirty="0">
                <a:solidFill>
                  <a:schemeClr val="bg1"/>
                </a:solidFill>
              </a:rPr>
              <a:t>, and </a:t>
            </a:r>
            <a:r>
              <a:rPr lang="en-US" sz="2700" b="1" dirty="0" err="1">
                <a:solidFill>
                  <a:schemeClr val="bg1"/>
                </a:solidFill>
              </a:rPr>
              <a:t>Risdiplam</a:t>
            </a:r>
            <a:r>
              <a:rPr lang="en-US" sz="2700" b="1" dirty="0">
                <a:solidFill>
                  <a:schemeClr val="bg1"/>
                </a:solidFill>
              </a:rPr>
              <a:t> share GAG|TAAG motif</a:t>
            </a:r>
          </a:p>
        </p:txBody>
      </p:sp>
    </p:spTree>
    <p:extLst>
      <p:ext uri="{BB962C8B-B14F-4D97-AF65-F5344CB8AC3E}">
        <p14:creationId xmlns:p14="http://schemas.microsoft.com/office/powerpoint/2010/main" val="20977949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72AFE6E-0D10-41E7-90FB-0516AC8457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5738" y="3653719"/>
            <a:ext cx="1807369" cy="95726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603E21E-1087-4C12-B64B-E5D2C4689902}"/>
              </a:ext>
            </a:extLst>
          </p:cNvPr>
          <p:cNvSpPr txBox="1"/>
          <p:nvPr/>
        </p:nvSpPr>
        <p:spPr>
          <a:xfrm>
            <a:off x="0" y="1"/>
            <a:ext cx="297180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dirty="0">
                <a:solidFill>
                  <a:schemeClr val="bg1"/>
                </a:solidFill>
              </a:rPr>
              <a:t>Compound Alias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6E3C244-FA20-4D9D-8605-41A23AA972FC}"/>
              </a:ext>
            </a:extLst>
          </p:cNvPr>
          <p:cNvSpPr txBox="1"/>
          <p:nvPr/>
        </p:nvSpPr>
        <p:spPr>
          <a:xfrm>
            <a:off x="1493046" y="899479"/>
            <a:ext cx="157876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</a:rPr>
              <a:t>BIO-1790727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85D20CE-479A-4C60-9EBB-D3DDA8E8EF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0233" y="2147206"/>
            <a:ext cx="1814513" cy="8572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97C18E1-C2CE-4A68-8C30-8E3EB712F1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5406" y="1859426"/>
            <a:ext cx="1779026" cy="1155916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7F3E0E99-ED3D-4164-8B05-7812B53F44A5}"/>
              </a:ext>
            </a:extLst>
          </p:cNvPr>
          <p:cNvSpPr txBox="1"/>
          <p:nvPr/>
        </p:nvSpPr>
        <p:spPr>
          <a:xfrm>
            <a:off x="1480455" y="1806441"/>
            <a:ext cx="277177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</a:rPr>
              <a:t>LMI070, </a:t>
            </a:r>
            <a:r>
              <a:rPr lang="en-US" sz="1500" dirty="0" err="1">
                <a:solidFill>
                  <a:schemeClr val="bg1"/>
                </a:solidFill>
              </a:rPr>
              <a:t>Branaplam</a:t>
            </a:r>
            <a:r>
              <a:rPr lang="en-US" sz="1500" dirty="0">
                <a:solidFill>
                  <a:schemeClr val="bg1"/>
                </a:solidFill>
              </a:rPr>
              <a:t>, NVS-SM1, BIO-1755497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73F8E00-BCC2-4E53-979F-35682DED01D7}"/>
              </a:ext>
            </a:extLst>
          </p:cNvPr>
          <p:cNvSpPr txBox="1"/>
          <p:nvPr/>
        </p:nvSpPr>
        <p:spPr>
          <a:xfrm>
            <a:off x="1524005" y="3370444"/>
            <a:ext cx="218428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</a:rPr>
              <a:t>RG7916, </a:t>
            </a:r>
            <a:r>
              <a:rPr lang="en-US" sz="1500" dirty="0" err="1">
                <a:solidFill>
                  <a:schemeClr val="bg1"/>
                </a:solidFill>
              </a:rPr>
              <a:t>Risdiplam</a:t>
            </a:r>
            <a:r>
              <a:rPr lang="en-US" sz="1500" dirty="0">
                <a:solidFill>
                  <a:schemeClr val="bg1"/>
                </a:solidFill>
              </a:rPr>
              <a:t>, </a:t>
            </a:r>
          </a:p>
          <a:p>
            <a:r>
              <a:rPr lang="en-US" sz="1500" dirty="0">
                <a:solidFill>
                  <a:schemeClr val="bg1"/>
                </a:solidFill>
              </a:rPr>
              <a:t>BIO-1949634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723D71F-B858-4D21-8D20-101A8FF1AAA5}"/>
              </a:ext>
            </a:extLst>
          </p:cNvPr>
          <p:cNvSpPr txBox="1"/>
          <p:nvPr/>
        </p:nvSpPr>
        <p:spPr>
          <a:xfrm>
            <a:off x="5730845" y="2051462"/>
            <a:ext cx="100922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SMN-C3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C81A4066-94E3-499F-BDA7-EBFC05329EA1}"/>
              </a:ext>
            </a:extLst>
          </p:cNvPr>
          <p:cNvSpPr/>
          <p:nvPr/>
        </p:nvSpPr>
        <p:spPr>
          <a:xfrm>
            <a:off x="1336222" y="773767"/>
            <a:ext cx="2771775" cy="4198283"/>
          </a:xfrm>
          <a:prstGeom prst="roundRect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96B9435-9618-46E0-9E50-B3B60E1CABEE}"/>
              </a:ext>
            </a:extLst>
          </p:cNvPr>
          <p:cNvSpPr txBox="1"/>
          <p:nvPr/>
        </p:nvSpPr>
        <p:spPr>
          <a:xfrm>
            <a:off x="1798524" y="400050"/>
            <a:ext cx="2267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3D69B"/>
                </a:solidFill>
              </a:rPr>
              <a:t>Current experiment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FD11896F-9FC0-40A0-882D-D4B0B3227086}"/>
              </a:ext>
            </a:extLst>
          </p:cNvPr>
          <p:cNvSpPr/>
          <p:nvPr/>
        </p:nvSpPr>
        <p:spPr>
          <a:xfrm>
            <a:off x="1387926" y="1761556"/>
            <a:ext cx="6275619" cy="1381586"/>
          </a:xfrm>
          <a:prstGeom prst="round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ABCEB7A-F795-48E4-A097-286234F18255}"/>
              </a:ext>
            </a:extLst>
          </p:cNvPr>
          <p:cNvSpPr txBox="1"/>
          <p:nvPr/>
        </p:nvSpPr>
        <p:spPr>
          <a:xfrm>
            <a:off x="5812131" y="1407122"/>
            <a:ext cx="1930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89A5C6"/>
                </a:solidFill>
              </a:rPr>
              <a:t>Sivaramakrishnan</a:t>
            </a:r>
            <a:endParaRPr lang="en-US" dirty="0">
              <a:solidFill>
                <a:srgbClr val="89A5C6"/>
              </a:solidFill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6F39DAD5-FB87-456B-8457-EBC2830A555A}"/>
              </a:ext>
            </a:extLst>
          </p:cNvPr>
          <p:cNvSpPr/>
          <p:nvPr/>
        </p:nvSpPr>
        <p:spPr>
          <a:xfrm>
            <a:off x="1423305" y="3425190"/>
            <a:ext cx="6283775" cy="1342754"/>
          </a:xfrm>
          <a:prstGeom prst="roundRect">
            <a:avLst/>
          </a:prstGeom>
          <a:noFill/>
          <a:ln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B5453DF-FF17-4645-8F9B-23336B2C07B4}"/>
              </a:ext>
            </a:extLst>
          </p:cNvPr>
          <p:cNvSpPr txBox="1"/>
          <p:nvPr/>
        </p:nvSpPr>
        <p:spPr>
          <a:xfrm>
            <a:off x="5831181" y="3131348"/>
            <a:ext cx="7365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66"/>
                </a:solidFill>
              </a:rPr>
              <a:t>Ratni</a:t>
            </a:r>
            <a:endParaRPr lang="en-US" dirty="0">
              <a:solidFill>
                <a:srgbClr val="FF0066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9E12BC6-8607-471E-81CB-19B8FC0115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35592" y="3459157"/>
            <a:ext cx="1868089" cy="1205981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5F697E80-77FF-4613-A610-EAA1B4049ABD}"/>
              </a:ext>
            </a:extLst>
          </p:cNvPr>
          <p:cNvSpPr txBox="1"/>
          <p:nvPr/>
        </p:nvSpPr>
        <p:spPr>
          <a:xfrm>
            <a:off x="5623476" y="3503679"/>
            <a:ext cx="155019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rgbClr val="FF0066"/>
                </a:solidFill>
              </a:rPr>
              <a:t>“Compound 2”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CDF1B7F-896F-4F34-8F15-DF1ECE2675FB}"/>
              </a:ext>
            </a:extLst>
          </p:cNvPr>
          <p:cNvSpPr txBox="1"/>
          <p:nvPr/>
        </p:nvSpPr>
        <p:spPr>
          <a:xfrm>
            <a:off x="5660306" y="1822221"/>
            <a:ext cx="146982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rgbClr val="FF0066"/>
                </a:solidFill>
              </a:rPr>
              <a:t>“Compound 10”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A26EBD4-4872-4926-99A9-052C644ECA66}"/>
              </a:ext>
            </a:extLst>
          </p:cNvPr>
          <p:cNvSpPr txBox="1"/>
          <p:nvPr/>
        </p:nvSpPr>
        <p:spPr>
          <a:xfrm>
            <a:off x="5674858" y="3737981"/>
            <a:ext cx="127158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</a:rPr>
              <a:t>RG7800</a:t>
            </a:r>
          </a:p>
        </p:txBody>
      </p:sp>
    </p:spTree>
    <p:extLst>
      <p:ext uri="{BB962C8B-B14F-4D97-AF65-F5344CB8AC3E}">
        <p14:creationId xmlns:p14="http://schemas.microsoft.com/office/powerpoint/2010/main" val="34265597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68399498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6220333-5D88-C4E3-60EE-737D6A88C597}"/>
              </a:ext>
            </a:extLst>
          </p:cNvPr>
          <p:cNvSpPr/>
          <p:nvPr/>
        </p:nvSpPr>
        <p:spPr>
          <a:xfrm>
            <a:off x="271111" y="1525836"/>
            <a:ext cx="8433410" cy="2065663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832853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0A7D1B92-DE53-5AB5-11E9-5DC7DD520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1942" y="369065"/>
            <a:ext cx="6676222" cy="651725"/>
          </a:xfrm>
        </p:spPr>
        <p:txBody>
          <a:bodyPr/>
          <a:lstStyle/>
          <a:p>
            <a:r>
              <a:rPr lang="en-US" sz="2000" dirty="0"/>
              <a:t>DSG Counts in GM09677c SMA fibroblasts off-Targets (11 compounds + </a:t>
            </a:r>
            <a:r>
              <a:rPr lang="en-US" sz="2000" dirty="0" err="1"/>
              <a:t>risdplam</a:t>
            </a:r>
            <a:r>
              <a:rPr lang="en-US" sz="2000" dirty="0"/>
              <a:t>)</a:t>
            </a:r>
          </a:p>
        </p:txBody>
      </p:sp>
      <p:pic>
        <p:nvPicPr>
          <p:cNvPr id="11" name="Picture 10" descr="A graph of numbers and letters&#10;&#10;Description automatically generated">
            <a:extLst>
              <a:ext uri="{FF2B5EF4-FFF2-40B4-BE49-F238E27FC236}">
                <a16:creationId xmlns:a16="http://schemas.microsoft.com/office/drawing/2014/main" id="{1FBF96CE-7498-9C2F-91FA-CF04486377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345"/>
          <a:stretch/>
        </p:blipFill>
        <p:spPr>
          <a:xfrm>
            <a:off x="148858" y="1202982"/>
            <a:ext cx="3388242" cy="2941503"/>
          </a:xfrm>
          <a:prstGeom prst="rect">
            <a:avLst/>
          </a:prstGeom>
        </p:spPr>
      </p:pic>
      <p:pic>
        <p:nvPicPr>
          <p:cNvPr id="13" name="Picture 12" descr="A graph with numbers and letters&#10;&#10;Description automatically generated">
            <a:extLst>
              <a:ext uri="{FF2B5EF4-FFF2-40B4-BE49-F238E27FC236}">
                <a16:creationId xmlns:a16="http://schemas.microsoft.com/office/drawing/2014/main" id="{FB317964-7659-D48E-7241-29C6767ABA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7100" y="1410586"/>
            <a:ext cx="2618161" cy="2733899"/>
          </a:xfrm>
          <a:prstGeom prst="rect">
            <a:avLst/>
          </a:prstGeom>
        </p:spPr>
      </p:pic>
      <p:pic>
        <p:nvPicPr>
          <p:cNvPr id="19" name="Picture 18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0C200B3B-6DB5-6ED1-91B3-1CC4E564E4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9609" y="1593618"/>
            <a:ext cx="2106577" cy="2106577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CC0720B6-6187-7338-C1E3-53B77079CB9B}"/>
              </a:ext>
            </a:extLst>
          </p:cNvPr>
          <p:cNvSpPr/>
          <p:nvPr/>
        </p:nvSpPr>
        <p:spPr>
          <a:xfrm>
            <a:off x="271111" y="1525836"/>
            <a:ext cx="8433410" cy="2065663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9811627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with numbers and letters&#10;&#10;Description automatically generated">
            <a:extLst>
              <a:ext uri="{FF2B5EF4-FFF2-40B4-BE49-F238E27FC236}">
                <a16:creationId xmlns:a16="http://schemas.microsoft.com/office/drawing/2014/main" id="{112FC023-8A88-3EC7-88C8-DC941B4C8B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164896"/>
            <a:ext cx="4280053" cy="2757109"/>
          </a:xfrm>
          <a:prstGeom prst="rect">
            <a:avLst/>
          </a:prstGeom>
        </p:spPr>
      </p:pic>
      <p:pic>
        <p:nvPicPr>
          <p:cNvPr id="5" name="Picture 4" descr="A graph with numbers and a number&#10;&#10;Description automatically generated">
            <a:extLst>
              <a:ext uri="{FF2B5EF4-FFF2-40B4-BE49-F238E27FC236}">
                <a16:creationId xmlns:a16="http://schemas.microsoft.com/office/drawing/2014/main" id="{67BA9E18-123E-42FF-C740-AB3188043D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6241" y="1397488"/>
            <a:ext cx="4091417" cy="258111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73A6198-4AC4-DCE3-6F35-EC14B233048A}"/>
              </a:ext>
            </a:extLst>
          </p:cNvPr>
          <p:cNvSpPr/>
          <p:nvPr/>
        </p:nvSpPr>
        <p:spPr>
          <a:xfrm>
            <a:off x="710588" y="1525836"/>
            <a:ext cx="7353760" cy="1691089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A7D1B92-DE53-5AB5-11E9-5DC7DD520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284" y="403217"/>
            <a:ext cx="4481597" cy="617573"/>
          </a:xfrm>
        </p:spPr>
        <p:txBody>
          <a:bodyPr/>
          <a:lstStyle/>
          <a:p>
            <a:r>
              <a:rPr lang="en-US" sz="2000" dirty="0"/>
              <a:t>DSG Counts in ShSy5Y off-Targets</a:t>
            </a:r>
            <a:br>
              <a:rPr lang="en-US" sz="2000" dirty="0"/>
            </a:br>
            <a:r>
              <a:rPr lang="en-US" sz="2000" dirty="0"/>
              <a:t>(11 compounds + </a:t>
            </a:r>
            <a:r>
              <a:rPr lang="en-US" sz="2000" dirty="0" err="1"/>
              <a:t>risdplam</a:t>
            </a:r>
            <a:r>
              <a:rPr lang="en-US" sz="20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95087641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with numbers and letters&#10;&#10;Description automatically generated">
            <a:extLst>
              <a:ext uri="{FF2B5EF4-FFF2-40B4-BE49-F238E27FC236}">
                <a16:creationId xmlns:a16="http://schemas.microsoft.com/office/drawing/2014/main" id="{112FC023-8A88-3EC7-88C8-DC941B4C8B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322" y="1164896"/>
            <a:ext cx="4190568" cy="2757109"/>
          </a:xfrm>
          <a:prstGeom prst="rect">
            <a:avLst/>
          </a:prstGeom>
        </p:spPr>
      </p:pic>
      <p:pic>
        <p:nvPicPr>
          <p:cNvPr id="5" name="Picture 4" descr="A graph with numbers and a number&#10;&#10;Description automatically generated">
            <a:extLst>
              <a:ext uri="{FF2B5EF4-FFF2-40B4-BE49-F238E27FC236}">
                <a16:creationId xmlns:a16="http://schemas.microsoft.com/office/drawing/2014/main" id="{67BA9E18-123E-42FF-C740-AB3188043D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6998" y="1404651"/>
            <a:ext cx="4190569" cy="2603148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D496EC3-87E8-D241-C71E-B1575BC95F2E}"/>
              </a:ext>
            </a:extLst>
          </p:cNvPr>
          <p:cNvCxnSpPr/>
          <p:nvPr/>
        </p:nvCxnSpPr>
        <p:spPr>
          <a:xfrm>
            <a:off x="209322" y="1525836"/>
            <a:ext cx="8714341" cy="0"/>
          </a:xfrm>
          <a:prstGeom prst="line">
            <a:avLst/>
          </a:prstGeom>
          <a:ln w="15875">
            <a:solidFill>
              <a:srgbClr val="FF0000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9439131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with numbers and letters&#10;&#10;Description automatically generated">
            <a:extLst>
              <a:ext uri="{FF2B5EF4-FFF2-40B4-BE49-F238E27FC236}">
                <a16:creationId xmlns:a16="http://schemas.microsoft.com/office/drawing/2014/main" id="{112FC023-8A88-3EC7-88C8-DC941B4C8B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322" y="1164896"/>
            <a:ext cx="4190568" cy="2757109"/>
          </a:xfrm>
          <a:prstGeom prst="rect">
            <a:avLst/>
          </a:prstGeom>
        </p:spPr>
      </p:pic>
      <p:pic>
        <p:nvPicPr>
          <p:cNvPr id="5" name="Picture 4" descr="A graph with numbers and a number&#10;&#10;Description automatically generated">
            <a:extLst>
              <a:ext uri="{FF2B5EF4-FFF2-40B4-BE49-F238E27FC236}">
                <a16:creationId xmlns:a16="http://schemas.microsoft.com/office/drawing/2014/main" id="{67BA9E18-123E-42FF-C740-AB3188043D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6998" y="1404651"/>
            <a:ext cx="4190569" cy="2603148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D496EC3-87E8-D241-C71E-B1575BC95F2E}"/>
              </a:ext>
            </a:extLst>
          </p:cNvPr>
          <p:cNvCxnSpPr/>
          <p:nvPr/>
        </p:nvCxnSpPr>
        <p:spPr>
          <a:xfrm>
            <a:off x="209322" y="1525836"/>
            <a:ext cx="8714341" cy="0"/>
          </a:xfrm>
          <a:prstGeom prst="line">
            <a:avLst/>
          </a:prstGeom>
          <a:ln w="15875">
            <a:solidFill>
              <a:srgbClr val="FF0000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438118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1_Biogen_Blue Bar">
  <a:themeElements>
    <a:clrScheme name="Biogen - NEW ">
      <a:dk1>
        <a:srgbClr val="363838"/>
      </a:dk1>
      <a:lt1>
        <a:srgbClr val="FFFFFF"/>
      </a:lt1>
      <a:dk2>
        <a:srgbClr val="005B82"/>
      </a:dk2>
      <a:lt2>
        <a:srgbClr val="578196"/>
      </a:lt2>
      <a:accent1>
        <a:srgbClr val="2473BA"/>
      </a:accent1>
      <a:accent2>
        <a:srgbClr val="6DAD46"/>
      </a:accent2>
      <a:accent3>
        <a:srgbClr val="510556"/>
      </a:accent3>
      <a:accent4>
        <a:srgbClr val="8A104C"/>
      </a:accent4>
      <a:accent5>
        <a:srgbClr val="C8411D"/>
      </a:accent5>
      <a:accent6>
        <a:srgbClr val="FF9900"/>
      </a:accent6>
      <a:hlink>
        <a:srgbClr val="7BC3E1"/>
      </a:hlink>
      <a:folHlink>
        <a:srgbClr val="7BC3E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573BA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5875">
          <a:solidFill>
            <a:schemeClr val="bg1">
              <a:lumMod val="50000"/>
            </a:schemeClr>
          </a:solidFill>
          <a:prstDash val="sysDot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Biogen_Campaign PPT Template_7.17.2020" id="{B045599E-4577-8948-8CB3-735A37F2EE93}" vid="{66144424-8200-C442-8661-E4EA0E6ABB67}"/>
    </a:ext>
  </a:extLst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2_Biogen_White">
  <a:themeElements>
    <a:clrScheme name="Biogen - NEW ">
      <a:dk1>
        <a:srgbClr val="363838"/>
      </a:dk1>
      <a:lt1>
        <a:srgbClr val="FFFFFF"/>
      </a:lt1>
      <a:dk2>
        <a:srgbClr val="005B82"/>
      </a:dk2>
      <a:lt2>
        <a:srgbClr val="578196"/>
      </a:lt2>
      <a:accent1>
        <a:srgbClr val="2473BA"/>
      </a:accent1>
      <a:accent2>
        <a:srgbClr val="6DAD46"/>
      </a:accent2>
      <a:accent3>
        <a:srgbClr val="510556"/>
      </a:accent3>
      <a:accent4>
        <a:srgbClr val="8A104C"/>
      </a:accent4>
      <a:accent5>
        <a:srgbClr val="C8411D"/>
      </a:accent5>
      <a:accent6>
        <a:srgbClr val="FF9900"/>
      </a:accent6>
      <a:hlink>
        <a:srgbClr val="7BC3E1"/>
      </a:hlink>
      <a:folHlink>
        <a:srgbClr val="7BC3E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573BA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5875">
          <a:solidFill>
            <a:schemeClr val="bg1">
              <a:lumMod val="50000"/>
            </a:schemeClr>
          </a:solidFill>
          <a:prstDash val="sysDot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Biogen_Campaign PPT Template_7.17.2020" id="{B045599E-4577-8948-8CB3-735A37F2EE93}" vid="{C4F5560A-D7BC-694A-AC0A-627E5DC798DB}"/>
    </a:ext>
  </a:extLst>
</a:theme>
</file>

<file path=ppt/theme/theme3.xml><?xml version="1.0" encoding="utf-8"?>
<a:theme xmlns:a="http://schemas.openxmlformats.org/drawingml/2006/main" name="3_Cover and Divider Options ">
  <a:themeElements>
    <a:clrScheme name="Biogen - NEW ">
      <a:dk1>
        <a:srgbClr val="363838"/>
      </a:dk1>
      <a:lt1>
        <a:srgbClr val="FFFFFF"/>
      </a:lt1>
      <a:dk2>
        <a:srgbClr val="005B82"/>
      </a:dk2>
      <a:lt2>
        <a:srgbClr val="578196"/>
      </a:lt2>
      <a:accent1>
        <a:srgbClr val="2473BA"/>
      </a:accent1>
      <a:accent2>
        <a:srgbClr val="6DAD46"/>
      </a:accent2>
      <a:accent3>
        <a:srgbClr val="510556"/>
      </a:accent3>
      <a:accent4>
        <a:srgbClr val="8A104C"/>
      </a:accent4>
      <a:accent5>
        <a:srgbClr val="C8411D"/>
      </a:accent5>
      <a:accent6>
        <a:srgbClr val="FF9900"/>
      </a:accent6>
      <a:hlink>
        <a:srgbClr val="7BC3E1"/>
      </a:hlink>
      <a:folHlink>
        <a:srgbClr val="7BC3E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573BA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5875">
          <a:solidFill>
            <a:schemeClr val="bg1">
              <a:lumMod val="50000"/>
            </a:schemeClr>
          </a:solidFill>
          <a:prstDash val="sysDot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Biogen_Campaign PPT Template_7.17.2020" id="{B045599E-4577-8948-8CB3-735A37F2EE93}" vid="{94594FBA-B0D2-5444-BA63-58F1E6B5698C}"/>
    </a:ext>
  </a:extLst>
</a:theme>
</file>

<file path=ppt/theme/theme4.xml><?xml version="1.0" encoding="utf-8"?>
<a:theme xmlns:a="http://schemas.openxmlformats.org/drawingml/2006/main" name="4_Multiple Sclerosis">
  <a:themeElements>
    <a:clrScheme name="Biogen - NEW ">
      <a:dk1>
        <a:srgbClr val="363838"/>
      </a:dk1>
      <a:lt1>
        <a:srgbClr val="FFFFFF"/>
      </a:lt1>
      <a:dk2>
        <a:srgbClr val="005B82"/>
      </a:dk2>
      <a:lt2>
        <a:srgbClr val="578196"/>
      </a:lt2>
      <a:accent1>
        <a:srgbClr val="2473BA"/>
      </a:accent1>
      <a:accent2>
        <a:srgbClr val="6DAD46"/>
      </a:accent2>
      <a:accent3>
        <a:srgbClr val="510556"/>
      </a:accent3>
      <a:accent4>
        <a:srgbClr val="8A104C"/>
      </a:accent4>
      <a:accent5>
        <a:srgbClr val="C8411D"/>
      </a:accent5>
      <a:accent6>
        <a:srgbClr val="FF9900"/>
      </a:accent6>
      <a:hlink>
        <a:srgbClr val="7BC3E1"/>
      </a:hlink>
      <a:folHlink>
        <a:srgbClr val="7BC3E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573BA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5875">
          <a:solidFill>
            <a:schemeClr val="bg1">
              <a:lumMod val="50000"/>
            </a:schemeClr>
          </a:solidFill>
          <a:prstDash val="sysDot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Biogen_Campaign PPT Template_7.17.2020" id="{B045599E-4577-8948-8CB3-735A37F2EE93}" vid="{6B7EBAC1-131C-314C-8D72-C2F2ED777696}"/>
    </a:ext>
  </a:extLst>
</a:theme>
</file>

<file path=ppt/theme/theme5.xml><?xml version="1.0" encoding="utf-8"?>
<a:theme xmlns:a="http://schemas.openxmlformats.org/drawingml/2006/main" name="4_Spinal Muscular Atrophy">
  <a:themeElements>
    <a:clrScheme name="Biogen - NEW ">
      <a:dk1>
        <a:srgbClr val="363838"/>
      </a:dk1>
      <a:lt1>
        <a:srgbClr val="FFFFFF"/>
      </a:lt1>
      <a:dk2>
        <a:srgbClr val="005B82"/>
      </a:dk2>
      <a:lt2>
        <a:srgbClr val="578196"/>
      </a:lt2>
      <a:accent1>
        <a:srgbClr val="2473BA"/>
      </a:accent1>
      <a:accent2>
        <a:srgbClr val="6DAD46"/>
      </a:accent2>
      <a:accent3>
        <a:srgbClr val="510556"/>
      </a:accent3>
      <a:accent4>
        <a:srgbClr val="8A104C"/>
      </a:accent4>
      <a:accent5>
        <a:srgbClr val="C8411D"/>
      </a:accent5>
      <a:accent6>
        <a:srgbClr val="FF9900"/>
      </a:accent6>
      <a:hlink>
        <a:srgbClr val="7BC3E1"/>
      </a:hlink>
      <a:folHlink>
        <a:srgbClr val="7BC3E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573BA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5875">
          <a:solidFill>
            <a:schemeClr val="bg1">
              <a:lumMod val="50000"/>
            </a:schemeClr>
          </a:solidFill>
          <a:prstDash val="sysDot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Biogen_Campaign PPT Template_7.17.2020" id="{B045599E-4577-8948-8CB3-735A37F2EE93}" vid="{817CC593-05CE-6142-9DE9-9B9FCD4907B2}"/>
    </a:ext>
  </a:extLst>
</a:theme>
</file>

<file path=ppt/theme/theme6.xml><?xml version="1.0" encoding="utf-8"?>
<a:theme xmlns:a="http://schemas.openxmlformats.org/drawingml/2006/main" name="5_Alzheimer's Disease">
  <a:themeElements>
    <a:clrScheme name="Biogen - NEW ">
      <a:dk1>
        <a:srgbClr val="363838"/>
      </a:dk1>
      <a:lt1>
        <a:srgbClr val="FFFFFF"/>
      </a:lt1>
      <a:dk2>
        <a:srgbClr val="005B82"/>
      </a:dk2>
      <a:lt2>
        <a:srgbClr val="578196"/>
      </a:lt2>
      <a:accent1>
        <a:srgbClr val="2473BA"/>
      </a:accent1>
      <a:accent2>
        <a:srgbClr val="6DAD46"/>
      </a:accent2>
      <a:accent3>
        <a:srgbClr val="510556"/>
      </a:accent3>
      <a:accent4>
        <a:srgbClr val="8A104C"/>
      </a:accent4>
      <a:accent5>
        <a:srgbClr val="C8411D"/>
      </a:accent5>
      <a:accent6>
        <a:srgbClr val="FF9900"/>
      </a:accent6>
      <a:hlink>
        <a:srgbClr val="7BC3E1"/>
      </a:hlink>
      <a:folHlink>
        <a:srgbClr val="7BC3E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573BA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5875">
          <a:solidFill>
            <a:schemeClr val="bg1">
              <a:lumMod val="50000"/>
            </a:schemeClr>
          </a:solidFill>
          <a:prstDash val="sysDot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Biogen_Campaign PPT Template_7.17.2020" id="{B045599E-4577-8948-8CB3-735A37F2EE93}" vid="{6F8E6371-6A77-1B46-9F0A-B45AC484DBE7}"/>
    </a:ext>
  </a:extLst>
</a:theme>
</file>

<file path=ppt/theme/theme7.xml><?xml version="1.0" encoding="utf-8"?>
<a:theme xmlns:a="http://schemas.openxmlformats.org/drawingml/2006/main" name="6_Choroideremia">
  <a:themeElements>
    <a:clrScheme name="Biogen - NEW ">
      <a:dk1>
        <a:srgbClr val="363838"/>
      </a:dk1>
      <a:lt1>
        <a:srgbClr val="FFFFFF"/>
      </a:lt1>
      <a:dk2>
        <a:srgbClr val="005B82"/>
      </a:dk2>
      <a:lt2>
        <a:srgbClr val="578196"/>
      </a:lt2>
      <a:accent1>
        <a:srgbClr val="2473BA"/>
      </a:accent1>
      <a:accent2>
        <a:srgbClr val="6DAD46"/>
      </a:accent2>
      <a:accent3>
        <a:srgbClr val="510556"/>
      </a:accent3>
      <a:accent4>
        <a:srgbClr val="8A104C"/>
      </a:accent4>
      <a:accent5>
        <a:srgbClr val="C8411D"/>
      </a:accent5>
      <a:accent6>
        <a:srgbClr val="FF9900"/>
      </a:accent6>
      <a:hlink>
        <a:srgbClr val="7BC3E1"/>
      </a:hlink>
      <a:folHlink>
        <a:srgbClr val="7BC3E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573BA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5875">
          <a:solidFill>
            <a:schemeClr val="bg1">
              <a:lumMod val="50000"/>
            </a:schemeClr>
          </a:solidFill>
          <a:prstDash val="sysDot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Biogen_Campaign PPT Template_7.17.2020" id="{B045599E-4577-8948-8CB3-735A37F2EE93}" vid="{F904FADE-135F-FC4F-9A9B-654A46CE48DB}"/>
    </a:ext>
  </a:extLst>
</a:theme>
</file>

<file path=ppt/theme/theme8.xml><?xml version="1.0" encoding="utf-8"?>
<a:theme xmlns:a="http://schemas.openxmlformats.org/drawingml/2006/main" name="7_ALS">
  <a:themeElements>
    <a:clrScheme name="Biogen - NEW ">
      <a:dk1>
        <a:srgbClr val="363838"/>
      </a:dk1>
      <a:lt1>
        <a:srgbClr val="FFFFFF"/>
      </a:lt1>
      <a:dk2>
        <a:srgbClr val="005B82"/>
      </a:dk2>
      <a:lt2>
        <a:srgbClr val="578196"/>
      </a:lt2>
      <a:accent1>
        <a:srgbClr val="2473BA"/>
      </a:accent1>
      <a:accent2>
        <a:srgbClr val="6DAD46"/>
      </a:accent2>
      <a:accent3>
        <a:srgbClr val="510556"/>
      </a:accent3>
      <a:accent4>
        <a:srgbClr val="8A104C"/>
      </a:accent4>
      <a:accent5>
        <a:srgbClr val="C8411D"/>
      </a:accent5>
      <a:accent6>
        <a:srgbClr val="FF9900"/>
      </a:accent6>
      <a:hlink>
        <a:srgbClr val="7BC3E1"/>
      </a:hlink>
      <a:folHlink>
        <a:srgbClr val="7BC3E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573BA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5875">
          <a:solidFill>
            <a:schemeClr val="bg1">
              <a:lumMod val="50000"/>
            </a:schemeClr>
          </a:solidFill>
          <a:prstDash val="sysDot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Biogen_Campaign PPT Template_7.17.2020" id="{B045599E-4577-8948-8CB3-735A37F2EE93}" vid="{E7DA7861-8064-C840-8383-2075CE5ACE0B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6F28390DE89C34297F6AF1C08495EBF" ma:contentTypeVersion="11" ma:contentTypeDescription="Create a new document." ma:contentTypeScope="" ma:versionID="26f66dcbba580004d1b01a58a5fb432d">
  <xsd:schema xmlns:xsd="http://www.w3.org/2001/XMLSchema" xmlns:xs="http://www.w3.org/2001/XMLSchema" xmlns:p="http://schemas.microsoft.com/office/2006/metadata/properties" xmlns:ns2="265faf00-b973-4ba7-bcd2-fde6930e684d" xmlns:ns3="5dcc2b05-cac9-4004-8097-6262a65eab0d" targetNamespace="http://schemas.microsoft.com/office/2006/metadata/properties" ma:root="true" ma:fieldsID="0a838c0cc6cb763a0bd18b1631df2646" ns2:_="" ns3:_="">
    <xsd:import namespace="265faf00-b973-4ba7-bcd2-fde6930e684d"/>
    <xsd:import namespace="5dcc2b05-cac9-4004-8097-6262a65eab0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65faf00-b973-4ba7-bcd2-fde6930e684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dcc2b05-cac9-4004-8097-6262a65eab0d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5dcc2b05-cac9-4004-8097-6262a65eab0d">
      <UserInfo>
        <DisplayName>Natacha Gassenbach</DisplayName>
        <AccountId>27</AccountId>
        <AccountType/>
      </UserInfo>
      <UserInfo>
        <DisplayName>Megan McLaughlin</DisplayName>
        <AccountId>26</AccountId>
        <AccountType/>
      </UserInfo>
      <UserInfo>
        <DisplayName>Matt Calistri</DisplayName>
        <AccountId>10</AccountId>
        <AccountType/>
      </UserInfo>
    </SharedWithUsers>
  </documentManagement>
</p:properties>
</file>

<file path=customXml/itemProps1.xml><?xml version="1.0" encoding="utf-8"?>
<ds:datastoreItem xmlns:ds="http://schemas.openxmlformats.org/officeDocument/2006/customXml" ds:itemID="{A6ECB97A-644B-4CB0-988F-DB5C7D68541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8506422-63E3-49E2-9415-315F4041B39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65faf00-b973-4ba7-bcd2-fde6930e684d"/>
    <ds:schemaRef ds:uri="5dcc2b05-cac9-4004-8097-6262a65eab0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A93FC5A-770B-4E8C-9E4C-061B8C3CCF8E}">
  <ds:schemaRefs>
    <ds:schemaRef ds:uri="http://www.w3.org/XML/1998/namespace"/>
    <ds:schemaRef ds:uri="http://schemas.microsoft.com/office/infopath/2007/PartnerControls"/>
    <ds:schemaRef ds:uri="http://purl.org/dc/elements/1.1/"/>
    <ds:schemaRef ds:uri="5dcc2b05-cac9-4004-8097-6262a65eab0d"/>
    <ds:schemaRef ds:uri="http://schemas.openxmlformats.org/package/2006/metadata/core-properties"/>
    <ds:schemaRef ds:uri="http://purl.org/dc/terms/"/>
    <ds:schemaRef ds:uri="http://schemas.microsoft.com/office/2006/documentManagement/types"/>
    <ds:schemaRef ds:uri="http://schemas.microsoft.com/office/2006/metadata/properties"/>
    <ds:schemaRef ds:uri="265faf00-b973-4ba7-bcd2-fde6930e684d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20614</TotalTime>
  <Words>2572</Words>
  <Application>Microsoft Macintosh PowerPoint</Application>
  <PresentationFormat>On-screen Show (16:9)</PresentationFormat>
  <Paragraphs>516</Paragraphs>
  <Slides>38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9</vt:i4>
      </vt:variant>
      <vt:variant>
        <vt:lpstr>Slide Titles</vt:lpstr>
      </vt:variant>
      <vt:variant>
        <vt:i4>38</vt:i4>
      </vt:variant>
    </vt:vector>
  </HeadingPairs>
  <TitlesOfParts>
    <vt:vector size="52" baseType="lpstr">
      <vt:lpstr>System Font Regular</vt:lpstr>
      <vt:lpstr>Arial</vt:lpstr>
      <vt:lpstr>Calibri</vt:lpstr>
      <vt:lpstr>Century Gothic</vt:lpstr>
      <vt:lpstr>Wingdings</vt:lpstr>
      <vt:lpstr>1_Biogen_Blue Bar</vt:lpstr>
      <vt:lpstr>2_Biogen_White</vt:lpstr>
      <vt:lpstr>3_Cover and Divider Options </vt:lpstr>
      <vt:lpstr>4_Multiple Sclerosis</vt:lpstr>
      <vt:lpstr>4_Spinal Muscular Atrophy</vt:lpstr>
      <vt:lpstr>5_Alzheimer's Disease</vt:lpstr>
      <vt:lpstr>6_Choroideremia</vt:lpstr>
      <vt:lpstr>7_ALS</vt:lpstr>
      <vt:lpstr>Office Theme</vt:lpstr>
      <vt:lpstr>RNAseq study of SMN2 splice-modulator lead compounds</vt:lpstr>
      <vt:lpstr>SMN2 RNAseq study</vt:lpstr>
      <vt:lpstr>Analysis Goals</vt:lpstr>
      <vt:lpstr>PowerPoint Presentation</vt:lpstr>
      <vt:lpstr>PowerPoint Presentation</vt:lpstr>
      <vt:lpstr>DSG Counts in GM09677c SMA fibroblasts off-Targets (11 compounds + risdplam)</vt:lpstr>
      <vt:lpstr>DSG Counts in ShSy5Y off-Targets (11 compounds + risdplam)</vt:lpstr>
      <vt:lpstr>PowerPoint Presentation</vt:lpstr>
      <vt:lpstr>PowerPoint Presentation</vt:lpstr>
      <vt:lpstr>Differentially Spliced Genes</vt:lpstr>
      <vt:lpstr>Example: SMN2 exon7 inclusion upon Risdiplam treatment</vt:lpstr>
      <vt:lpstr>Percent Spliced In (PSI) is used as a measure of local exon usage</vt:lpstr>
      <vt:lpstr>Three different algorithms are used for local splice analysis</vt:lpstr>
      <vt:lpstr>Union of DSGs from three algorithms are used</vt:lpstr>
      <vt:lpstr>Number of DSG are compared across compounds</vt:lpstr>
      <vt:lpstr>Motif Analysis</vt:lpstr>
      <vt:lpstr>Branaplam and Risdiplam show the expected GAGTAAG motif enrichment</vt:lpstr>
      <vt:lpstr>Differentially Expressed Genes</vt:lpstr>
      <vt:lpstr>DEG and DSG often have slight overlaps, but NMD might have biased the observation</vt:lpstr>
      <vt:lpstr>SMN2 RNAseq study</vt:lpstr>
      <vt:lpstr>Analysis Goals</vt:lpstr>
      <vt:lpstr>Supplementary slides</vt:lpstr>
      <vt:lpstr>PowerPoint Presentation</vt:lpstr>
      <vt:lpstr>PowerPoint Presentation</vt:lpstr>
      <vt:lpstr>Heatmap by |dPSI| Values (Optional Plot)</vt:lpstr>
      <vt:lpstr>Barchart of Number of Differentially Spliced Genes</vt:lpstr>
      <vt:lpstr>Barchart of Number of Differentially Spliced Genes</vt:lpstr>
      <vt:lpstr>Volcano Plot</vt:lpstr>
      <vt:lpstr>Heatmap by |dPSI| -Optional Five Categories</vt:lpstr>
      <vt:lpstr>PowerPoint Presentation</vt:lpstr>
      <vt:lpstr>Off-target splicing statistics for three compounds tested in SMA fibroblast and iPSC-MN</vt:lpstr>
      <vt:lpstr>Acknowledgement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New Slide Template</dc:title>
  <dc:creator>Waris Pramono</dc:creator>
  <cp:lastModifiedBy>Zhen Gao</cp:lastModifiedBy>
  <cp:revision>75</cp:revision>
  <cp:lastPrinted>2020-07-24T12:55:32Z</cp:lastPrinted>
  <dcterms:created xsi:type="dcterms:W3CDTF">2020-07-11T02:49:54Z</dcterms:created>
  <dcterms:modified xsi:type="dcterms:W3CDTF">2023-09-13T18:09:11Z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0x01010076F28390DE89C34297F6AF1C08495EBF</vt:lpwstr>
  </property>
  <property fmtid="{D5CDD505-2E9C-101B-9397-08002B2CF9AE}" pid="3" name="AuthorIds_UIVersion_1536">
    <vt:lpwstr>15</vt:lpwstr>
  </property>
</Properties>
</file>